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59" r:id="rId4"/>
    <p:sldId id="277" r:id="rId5"/>
    <p:sldId id="281" r:id="rId6"/>
    <p:sldId id="278" r:id="rId7"/>
    <p:sldId id="279" r:id="rId8"/>
    <p:sldId id="280" r:id="rId9"/>
    <p:sldId id="272" r:id="rId10"/>
    <p:sldId id="28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60"/>
    <p:restoredTop sz="96327"/>
  </p:normalViewPr>
  <p:slideViewPr>
    <p:cSldViewPr snapToGrid="0" snapToObjects="1">
      <p:cViewPr varScale="1">
        <p:scale>
          <a:sx n="75" d="100"/>
          <a:sy n="75" d="100"/>
        </p:scale>
        <p:origin x="1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77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5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7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84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8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6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2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8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9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pf.org/2018/12/06/calls-for-regulation-on-facial-recognition-technolog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5F72-11AF-694E-8149-705AE213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0264" y="853315"/>
            <a:ext cx="9352722" cy="2575685"/>
          </a:xfrm>
        </p:spPr>
        <p:txBody>
          <a:bodyPr/>
          <a:lstStyle/>
          <a:p>
            <a:pPr algn="ctr"/>
            <a:r>
              <a:rPr lang="en-US" sz="5000" b="1" dirty="0"/>
              <a:t>Full Stack Web Application</a:t>
            </a:r>
            <a:br>
              <a:rPr lang="en-US" sz="5000" b="1" dirty="0"/>
            </a:br>
            <a:r>
              <a:rPr lang="en-US" sz="5000" b="1" dirty="0"/>
              <a:t> </a:t>
            </a:r>
            <a:br>
              <a:rPr lang="en-US" sz="5000" b="1" dirty="0"/>
            </a:br>
            <a:r>
              <a:rPr lang="en-US" sz="5000" b="1" dirty="0"/>
              <a:t>Employee 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1AF0E-6D17-D741-91CB-E33909880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2291" y="4853688"/>
            <a:ext cx="6374294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: Shouri Reddy </a:t>
            </a:r>
            <a:r>
              <a:rPr lang="en-US" dirty="0" err="1">
                <a:solidFill>
                  <a:schemeClr val="tx1"/>
                </a:solidFill>
              </a:rPr>
              <a:t>Tumma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Mail ID : shouri_reddy@ymail.com</a:t>
            </a:r>
          </a:p>
        </p:txBody>
      </p:sp>
    </p:spTree>
    <p:extLst>
      <p:ext uri="{BB962C8B-B14F-4D97-AF65-F5344CB8AC3E}">
        <p14:creationId xmlns:p14="http://schemas.microsoft.com/office/powerpoint/2010/main" val="97516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46EDD-07B7-4241-946D-4D5B348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Tools and Technologies</a:t>
            </a:r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24D3F-C6A3-D244-8D3B-6B6FD434C327}"/>
              </a:ext>
            </a:extLst>
          </p:cNvPr>
          <p:cNvSpPr txBox="1"/>
          <p:nvPr/>
        </p:nvSpPr>
        <p:spPr>
          <a:xfrm>
            <a:off x="1843392" y="2623930"/>
            <a:ext cx="9383408" cy="32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125000"/>
            </a:pP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A8183-AEA8-9D4F-A11E-127DC4FFE0D2}"/>
              </a:ext>
            </a:extLst>
          </p:cNvPr>
          <p:cNvSpPr txBox="1"/>
          <p:nvPr/>
        </p:nvSpPr>
        <p:spPr>
          <a:xfrm>
            <a:off x="1584338" y="2575043"/>
            <a:ext cx="85294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Spring tool suite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MySQL Workbench</a:t>
            </a:r>
          </a:p>
          <a:p>
            <a:endParaRPr lang="en-US" sz="2300" dirty="0"/>
          </a:p>
          <a:p>
            <a:r>
              <a:rPr lang="en-US" sz="2300" b="1" dirty="0"/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Frontend: HTML, CSS, JavaScript, jQuery, 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Backend: Java 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b="1" dirty="0"/>
              <a:t>Cloud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252676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844C-4BEB-2249-9B2E-6D57EBE0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578" y="928399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627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DF0FB97-0A97-304A-B255-31D03DA3D9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93013" y="182563"/>
            <a:ext cx="4598987" cy="14779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 AGENDA</a:t>
            </a:r>
            <a:endParaRPr lang="en-US" b="1" dirty="0"/>
          </a:p>
        </p:txBody>
      </p:sp>
      <p:pic>
        <p:nvPicPr>
          <p:cNvPr id="6" name="Picture 5" descr="A picture containing device, person, glass, wearing&#10;&#10;Description automatically generated">
            <a:extLst>
              <a:ext uri="{FF2B5EF4-FFF2-40B4-BE49-F238E27FC236}">
                <a16:creationId xmlns:a16="http://schemas.microsoft.com/office/drawing/2014/main" id="{66E615CF-368B-F845-A5AE-F496E69A2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0910" r="2037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2509C9A6-B82C-5546-AA7F-8A00D4454AA4}"/>
              </a:ext>
            </a:extLst>
          </p:cNvPr>
          <p:cNvSpPr txBox="1"/>
          <p:nvPr/>
        </p:nvSpPr>
        <p:spPr>
          <a:xfrm>
            <a:off x="6359108" y="1660843"/>
            <a:ext cx="4716462" cy="4610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The Task</a:t>
            </a:r>
          </a:p>
          <a:p>
            <a:pPr marL="4572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Objectives</a:t>
            </a:r>
          </a:p>
          <a:p>
            <a:pPr marL="4572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Layers of Full Stack </a:t>
            </a:r>
          </a:p>
          <a:p>
            <a:pPr marL="4572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Frontend Implementation</a:t>
            </a:r>
          </a:p>
          <a:p>
            <a:pPr marL="4572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Backend Implementation</a:t>
            </a:r>
          </a:p>
          <a:p>
            <a:pPr marL="4572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Database</a:t>
            </a:r>
          </a:p>
          <a:p>
            <a:pPr marL="4572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User Interface Implementation</a:t>
            </a:r>
          </a:p>
          <a:p>
            <a:pPr marL="45720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Tools &amp; Technologies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E8E5B8D-A41B-8A44-B702-0AC4D0154F27}"/>
              </a:ext>
            </a:extLst>
          </p:cNvPr>
          <p:cNvSpPr txBox="1"/>
          <p:nvPr/>
        </p:nvSpPr>
        <p:spPr>
          <a:xfrm>
            <a:off x="6174377" y="182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46EDD-07B7-4241-946D-4D5B348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The Task</a:t>
            </a:r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24D3F-C6A3-D244-8D3B-6B6FD434C327}"/>
              </a:ext>
            </a:extLst>
          </p:cNvPr>
          <p:cNvSpPr txBox="1"/>
          <p:nvPr/>
        </p:nvSpPr>
        <p:spPr>
          <a:xfrm>
            <a:off x="1843392" y="2623930"/>
            <a:ext cx="9383408" cy="32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task is to implement search functionality in a Full Stack Web Application against a phone directory (database). 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Implementing a search API in a Backend app that searches the database. And building a Frontend where user gets entire information of employee by entering a search string such as name or number.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Deploying the application using Heroku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46315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46EDD-07B7-4241-946D-4D5B348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24D3F-C6A3-D244-8D3B-6B6FD434C327}"/>
              </a:ext>
            </a:extLst>
          </p:cNvPr>
          <p:cNvSpPr txBox="1"/>
          <p:nvPr/>
        </p:nvSpPr>
        <p:spPr>
          <a:xfrm>
            <a:off x="1843392" y="2623930"/>
            <a:ext cx="9383408" cy="3287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Managing employee records such as First Name, Last Name, Address, Date joined, Salary with work, office and mobile phone numbers.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retrieve information of specific employee by searching through name or number. 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Creating a webpage to get records of each employee in a tabular format and using MySQL to store details in the database. 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Build, run and operate application in the cloud through Heroku. </a:t>
            </a:r>
          </a:p>
        </p:txBody>
      </p:sp>
    </p:spTree>
    <p:extLst>
      <p:ext uri="{BB962C8B-B14F-4D97-AF65-F5344CB8AC3E}">
        <p14:creationId xmlns:p14="http://schemas.microsoft.com/office/powerpoint/2010/main" val="191692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46EDD-07B7-4241-946D-4D5B348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Layers of Full Stack</a:t>
            </a:r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24D3F-C6A3-D244-8D3B-6B6FD434C327}"/>
              </a:ext>
            </a:extLst>
          </p:cNvPr>
          <p:cNvSpPr txBox="1"/>
          <p:nvPr/>
        </p:nvSpPr>
        <p:spPr>
          <a:xfrm>
            <a:off x="1843392" y="2623930"/>
            <a:ext cx="9383408" cy="32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Client-Side Code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Browser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Server-Side Code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Server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Database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288056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46EDD-07B7-4241-946D-4D5B348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Frontend Web Development</a:t>
            </a:r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24D3F-C6A3-D244-8D3B-6B6FD434C327}"/>
              </a:ext>
            </a:extLst>
          </p:cNvPr>
          <p:cNvSpPr txBox="1"/>
          <p:nvPr/>
        </p:nvSpPr>
        <p:spPr>
          <a:xfrm>
            <a:off x="1843392" y="2623930"/>
            <a:ext cx="9383408" cy="32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Defined components on the page with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them look pleasing with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 interactivity with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 productivity with use of frameworks. 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simplify interactions between JS code and HTML.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AJAX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get data from API and creating dynamic webpages.</a:t>
            </a:r>
          </a:p>
        </p:txBody>
      </p:sp>
    </p:spTree>
    <p:extLst>
      <p:ext uri="{BB962C8B-B14F-4D97-AF65-F5344CB8AC3E}">
        <p14:creationId xmlns:p14="http://schemas.microsoft.com/office/powerpoint/2010/main" val="283638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46EDD-07B7-4241-946D-4D5B348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Backend Web Development</a:t>
            </a:r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24D3F-C6A3-D244-8D3B-6B6FD434C327}"/>
              </a:ext>
            </a:extLst>
          </p:cNvPr>
          <p:cNvSpPr txBox="1"/>
          <p:nvPr/>
        </p:nvSpPr>
        <p:spPr>
          <a:xfrm>
            <a:off x="1843392" y="2623930"/>
            <a:ext cx="9383408" cy="32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Creating the page components and content dynamically on the web server.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Generating pages by programming in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Boot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Importing the 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HTML+CSS+JavaScript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web browser.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Spring Boot 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develop web application with Spring Framework.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Aim to achieve fast response to end users.</a:t>
            </a:r>
          </a:p>
        </p:txBody>
      </p:sp>
    </p:spTree>
    <p:extLst>
      <p:ext uri="{BB962C8B-B14F-4D97-AF65-F5344CB8AC3E}">
        <p14:creationId xmlns:p14="http://schemas.microsoft.com/office/powerpoint/2010/main" val="27813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46EDD-07B7-4241-946D-4D5B348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24D3F-C6A3-D244-8D3B-6B6FD434C327}"/>
              </a:ext>
            </a:extLst>
          </p:cNvPr>
          <p:cNvSpPr txBox="1"/>
          <p:nvPr/>
        </p:nvSpPr>
        <p:spPr>
          <a:xfrm>
            <a:off x="1843392" y="2623930"/>
            <a:ext cx="9383408" cy="32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Responsibility is to store large amount of data.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Retrieve the data efficiently.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Enforcing data consistency rules on the data.</a:t>
            </a:r>
          </a:p>
          <a:p>
            <a:pPr indent="-228600">
              <a:spcBef>
                <a:spcPts val="1000"/>
              </a:spcBef>
              <a:buClr>
                <a:schemeClr val="accent1"/>
              </a:buClr>
              <a:buSzPct val="125000"/>
              <a:buFont typeface="Wingdings 3" charset="2"/>
              <a:buChar char="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MySQL Relational database to store each employee records such as name, mobile, address etc.</a:t>
            </a:r>
          </a:p>
        </p:txBody>
      </p:sp>
    </p:spTree>
    <p:extLst>
      <p:ext uri="{BB962C8B-B14F-4D97-AF65-F5344CB8AC3E}">
        <p14:creationId xmlns:p14="http://schemas.microsoft.com/office/powerpoint/2010/main" val="72328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F463-AD62-154F-9C73-190B6F20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1450"/>
            <a:ext cx="9905998" cy="1071134"/>
          </a:xfrm>
        </p:spPr>
        <p:txBody>
          <a:bodyPr/>
          <a:lstStyle/>
          <a:p>
            <a:pPr algn="ctr"/>
            <a:r>
              <a:rPr lang="en-US" b="1" dirty="0"/>
              <a:t>user Interface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F7B40C-D12E-C342-853B-EC5FD8470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19" b="3929"/>
          <a:stretch/>
        </p:blipFill>
        <p:spPr>
          <a:xfrm>
            <a:off x="2219805" y="1402772"/>
            <a:ext cx="8128000" cy="4052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46A0D9-5760-0546-B804-FE54CA3498EF}"/>
              </a:ext>
            </a:extLst>
          </p:cNvPr>
          <p:cNvSpPr txBox="1"/>
          <p:nvPr/>
        </p:nvSpPr>
        <p:spPr>
          <a:xfrm>
            <a:off x="2219805" y="5842000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full implementation, please refer video attached in this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9369295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{1C364342-7241-9942-B49B-2CCF8DE58024}tf10001069</Template>
  <TotalTime>353</TotalTime>
  <Words>413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Full Stack Web Application   Employee Search</vt:lpstr>
      <vt:lpstr> AGENDA</vt:lpstr>
      <vt:lpstr>The Task</vt:lpstr>
      <vt:lpstr>Objectives</vt:lpstr>
      <vt:lpstr>Layers of Full Stack</vt:lpstr>
      <vt:lpstr>Frontend Web Development</vt:lpstr>
      <vt:lpstr>Backend Web Development</vt:lpstr>
      <vt:lpstr>Database</vt:lpstr>
      <vt:lpstr>user Interface</vt:lpstr>
      <vt:lpstr>Tools and 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SYSTEM USING FACE RECOGNITION </dc:title>
  <dc:creator>Tumma, Shouri Reddy</dc:creator>
  <cp:lastModifiedBy>Tumma, Shouri Reddy</cp:lastModifiedBy>
  <cp:revision>7</cp:revision>
  <dcterms:created xsi:type="dcterms:W3CDTF">2020-12-03T12:22:14Z</dcterms:created>
  <dcterms:modified xsi:type="dcterms:W3CDTF">2021-12-07T19:27:01Z</dcterms:modified>
</cp:coreProperties>
</file>