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Dosis"/>
      <p:regular r:id="rId20"/>
      <p:bold r:id="rId21"/>
    </p:embeddedFont>
    <p:embeddedFont>
      <p:font typeface="Vollkorn"/>
      <p:regular r:id="rId22"/>
      <p:bold r:id="rId23"/>
      <p:italic r:id="rId24"/>
      <p:boldItalic r:id="rId25"/>
    </p:embeddedFont>
    <p:embeddedFont>
      <p:font typeface="Chango"/>
      <p:regular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Vollkorn-regular.fntdata"/><Relationship Id="rId21" Type="http://schemas.openxmlformats.org/officeDocument/2006/relationships/font" Target="fonts/Dosis-bold.fntdata"/><Relationship Id="rId24" Type="http://schemas.openxmlformats.org/officeDocument/2006/relationships/font" Target="fonts/Vollkorn-italic.fntdata"/><Relationship Id="rId23" Type="http://schemas.openxmlformats.org/officeDocument/2006/relationships/font" Target="fonts/Vollkor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hango-regular.fntdata"/><Relationship Id="rId25" Type="http://schemas.openxmlformats.org/officeDocument/2006/relationships/font" Target="fonts/Vollkorn-boldItalic.fntdata"/><Relationship Id="rId27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04041e82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04041e82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9d4099f0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9d4099f0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79d4099f0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79d4099f0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9d4099f0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9d4099f0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79d4099f0f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79d4099f0f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9d4099f0f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9d4099f0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9d4099f0f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9d4099f0f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781190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b781190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b7811900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b7811900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b78119005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b78119005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04041e828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c04041e828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c04041e82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c04041e82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c39d2ce41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c39d2ce41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c04041e82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c04041e82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9d4099f0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9d4099f0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366299">
            <a:off x="1224971" y="170713"/>
            <a:ext cx="1485405" cy="514572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664562">
            <a:off x="2826130" y="170733"/>
            <a:ext cx="1485253" cy="514568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10650657">
            <a:off x="4427211" y="170742"/>
            <a:ext cx="1485201" cy="5145669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10326334">
            <a:off x="6064787" y="170798"/>
            <a:ext cx="1485276" cy="5145558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175" y="-1774432"/>
            <a:ext cx="8991716" cy="8691963"/>
            <a:chOff x="3319625" y="2830275"/>
            <a:chExt cx="1130550" cy="1092875"/>
          </a:xfrm>
        </p:grpSpPr>
        <p:sp>
          <p:nvSpPr>
            <p:cNvPr id="16" name="Google Shape;16;p2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1"/>
          <p:cNvGrpSpPr/>
          <p:nvPr/>
        </p:nvGrpSpPr>
        <p:grpSpPr>
          <a:xfrm>
            <a:off x="2993923" y="406325"/>
            <a:ext cx="3156175" cy="5146200"/>
            <a:chOff x="630948" y="406325"/>
            <a:chExt cx="3156175" cy="5146200"/>
          </a:xfrm>
        </p:grpSpPr>
        <p:sp>
          <p:nvSpPr>
            <p:cNvPr id="152" name="Google Shape;152;p11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1"/>
          <p:cNvSpPr txBox="1"/>
          <p:nvPr>
            <p:ph hasCustomPrompt="1" type="title"/>
          </p:nvPr>
        </p:nvSpPr>
        <p:spPr>
          <a:xfrm>
            <a:off x="1942475" y="1808100"/>
            <a:ext cx="5259000" cy="9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/>
          <p:nvPr>
            <p:ph idx="1" type="subTitle"/>
          </p:nvPr>
        </p:nvSpPr>
        <p:spPr>
          <a:xfrm>
            <a:off x="1942500" y="2805588"/>
            <a:ext cx="52590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7" name="Google Shape;157;p1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158" name="Google Shape;158;p1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1911486" y="-75195"/>
            <a:ext cx="5321047" cy="5143507"/>
            <a:chOff x="3319625" y="2830275"/>
            <a:chExt cx="1130550" cy="1092875"/>
          </a:xfrm>
        </p:grpSpPr>
        <p:sp>
          <p:nvSpPr>
            <p:cNvPr id="172" name="Google Shape;172;p13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 txBox="1"/>
          <p:nvPr>
            <p:ph hasCustomPrompt="1" type="title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1" type="subTitle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2" type="subTitle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hasCustomPrompt="1" idx="3" type="title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/>
          <p:nvPr>
            <p:ph idx="4" type="subTitle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5" type="subTitle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6" type="title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idx="7" type="subTitle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8" type="subTitle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hasCustomPrompt="1" idx="9" type="title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13" type="subTitle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4" type="subTitle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5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4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3"/>
          <p:cNvSpPr/>
          <p:nvPr/>
        </p:nvSpPr>
        <p:spPr>
          <a:xfrm rot="10366299">
            <a:off x="7343771" y="170713"/>
            <a:ext cx="1485405" cy="514572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 rot="-10326334">
            <a:off x="343537" y="170798"/>
            <a:ext cx="1485276" cy="5145558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4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00" name="Google Shape;200;p1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4"/>
          <p:cNvSpPr txBox="1"/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14"/>
          <p:cNvSpPr txBox="1"/>
          <p:nvPr>
            <p:ph idx="1" type="subTitle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4"/>
          <p:cNvSpPr/>
          <p:nvPr/>
        </p:nvSpPr>
        <p:spPr>
          <a:xfrm rot="10800000">
            <a:off x="589198" y="40632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5"/>
          <p:cNvGrpSpPr/>
          <p:nvPr/>
        </p:nvGrpSpPr>
        <p:grpSpPr>
          <a:xfrm>
            <a:off x="3467145" y="84118"/>
            <a:ext cx="5149203" cy="4977499"/>
            <a:chOff x="3319625" y="2830275"/>
            <a:chExt cx="1130550" cy="1092875"/>
          </a:xfrm>
        </p:grpSpPr>
        <p:sp>
          <p:nvSpPr>
            <p:cNvPr id="216" name="Google Shape;216;p1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5"/>
          <p:cNvSpPr txBox="1"/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15"/>
          <p:cNvSpPr txBox="1"/>
          <p:nvPr>
            <p:ph idx="1" type="subTitle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1" name="Google Shape;231;p16"/>
          <p:cNvSpPr txBox="1"/>
          <p:nvPr>
            <p:ph idx="1" type="subTitle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16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33" name="Google Shape;233;p16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6"/>
          <p:cNvSpPr/>
          <p:nvPr/>
        </p:nvSpPr>
        <p:spPr>
          <a:xfrm rot="-5400000">
            <a:off x="1407242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4572000" y="1619400"/>
            <a:ext cx="3852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1" type="subTitle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8" name="Google Shape;248;p17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249" name="Google Shape;249;p17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7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 rot="10800000">
            <a:off x="10504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 rot="10800000">
            <a:off x="382919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66079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66" name="Google Shape;266;p18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18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18"/>
          <p:cNvSpPr txBox="1"/>
          <p:nvPr>
            <p:ph idx="2" type="title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18"/>
          <p:cNvSpPr txBox="1"/>
          <p:nvPr>
            <p:ph idx="1" type="subTitle"/>
          </p:nvPr>
        </p:nvSpPr>
        <p:spPr>
          <a:xfrm>
            <a:off x="7200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8"/>
          <p:cNvSpPr txBox="1"/>
          <p:nvPr>
            <p:ph idx="3" type="title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18"/>
          <p:cNvSpPr txBox="1"/>
          <p:nvPr>
            <p:ph idx="4" type="subTitle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8"/>
          <p:cNvSpPr txBox="1"/>
          <p:nvPr>
            <p:ph idx="5" type="title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18"/>
          <p:cNvSpPr txBox="1"/>
          <p:nvPr>
            <p:ph idx="6" type="subTitle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86" name="Google Shape;286;p19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9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8" name="Google Shape;298;p19"/>
          <p:cNvSpPr txBox="1"/>
          <p:nvPr>
            <p:ph idx="2" type="title"/>
          </p:nvPr>
        </p:nvSpPr>
        <p:spPr>
          <a:xfrm>
            <a:off x="720000" y="3592200"/>
            <a:ext cx="214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9" name="Google Shape;299;p19"/>
          <p:cNvSpPr txBox="1"/>
          <p:nvPr>
            <p:ph idx="1" type="subTitle"/>
          </p:nvPr>
        </p:nvSpPr>
        <p:spPr>
          <a:xfrm>
            <a:off x="72000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9"/>
          <p:cNvSpPr txBox="1"/>
          <p:nvPr>
            <p:ph idx="3" type="title"/>
          </p:nvPr>
        </p:nvSpPr>
        <p:spPr>
          <a:xfrm>
            <a:off x="3498750" y="35922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1" name="Google Shape;301;p19"/>
          <p:cNvSpPr txBox="1"/>
          <p:nvPr>
            <p:ph idx="4" type="subTitle"/>
          </p:nvPr>
        </p:nvSpPr>
        <p:spPr>
          <a:xfrm>
            <a:off x="349875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9"/>
          <p:cNvSpPr txBox="1"/>
          <p:nvPr>
            <p:ph idx="5" type="title"/>
          </p:nvPr>
        </p:nvSpPr>
        <p:spPr>
          <a:xfrm>
            <a:off x="6277500" y="35922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3" name="Google Shape;303;p19"/>
          <p:cNvSpPr txBox="1"/>
          <p:nvPr>
            <p:ph idx="6" type="subTitle"/>
          </p:nvPr>
        </p:nvSpPr>
        <p:spPr>
          <a:xfrm>
            <a:off x="627750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9"/>
          <p:cNvSpPr txBox="1"/>
          <p:nvPr>
            <p:ph idx="7" type="title"/>
          </p:nvPr>
        </p:nvSpPr>
        <p:spPr>
          <a:xfrm>
            <a:off x="72000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5" name="Google Shape;305;p19"/>
          <p:cNvSpPr txBox="1"/>
          <p:nvPr>
            <p:ph idx="8" type="subTitle"/>
          </p:nvPr>
        </p:nvSpPr>
        <p:spPr>
          <a:xfrm>
            <a:off x="72000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9"/>
          <p:cNvSpPr txBox="1"/>
          <p:nvPr>
            <p:ph idx="9" type="title"/>
          </p:nvPr>
        </p:nvSpPr>
        <p:spPr>
          <a:xfrm>
            <a:off x="349875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7" name="Google Shape;307;p19"/>
          <p:cNvSpPr txBox="1"/>
          <p:nvPr>
            <p:ph idx="13" type="subTitle"/>
          </p:nvPr>
        </p:nvSpPr>
        <p:spPr>
          <a:xfrm>
            <a:off x="349875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9"/>
          <p:cNvSpPr txBox="1"/>
          <p:nvPr>
            <p:ph idx="14" type="title"/>
          </p:nvPr>
        </p:nvSpPr>
        <p:spPr>
          <a:xfrm>
            <a:off x="627750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9" name="Google Shape;309;p19"/>
          <p:cNvSpPr txBox="1"/>
          <p:nvPr>
            <p:ph idx="15" type="subTitle"/>
          </p:nvPr>
        </p:nvSpPr>
        <p:spPr>
          <a:xfrm>
            <a:off x="627750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9"/>
          <p:cNvSpPr/>
          <p:nvPr/>
        </p:nvSpPr>
        <p:spPr>
          <a:xfrm rot="10800000">
            <a:off x="660795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 rot="10800000">
            <a:off x="382920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 rot="10800000">
            <a:off x="105045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5" name="Google Shape;315;p20"/>
          <p:cNvSpPr txBox="1"/>
          <p:nvPr>
            <p:ph idx="2" type="title"/>
          </p:nvPr>
        </p:nvSpPr>
        <p:spPr>
          <a:xfrm>
            <a:off x="720000" y="3302525"/>
            <a:ext cx="226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6" name="Google Shape;316;p20"/>
          <p:cNvSpPr txBox="1"/>
          <p:nvPr>
            <p:ph idx="1" type="subTitle"/>
          </p:nvPr>
        </p:nvSpPr>
        <p:spPr>
          <a:xfrm>
            <a:off x="720000" y="369942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0"/>
          <p:cNvSpPr txBox="1"/>
          <p:nvPr>
            <p:ph idx="3" type="title"/>
          </p:nvPr>
        </p:nvSpPr>
        <p:spPr>
          <a:xfrm>
            <a:off x="343875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8" name="Google Shape;318;p20"/>
          <p:cNvSpPr txBox="1"/>
          <p:nvPr>
            <p:ph idx="4" type="subTitle"/>
          </p:nvPr>
        </p:nvSpPr>
        <p:spPr>
          <a:xfrm>
            <a:off x="343875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0"/>
          <p:cNvSpPr txBox="1"/>
          <p:nvPr>
            <p:ph idx="5" type="title"/>
          </p:nvPr>
        </p:nvSpPr>
        <p:spPr>
          <a:xfrm>
            <a:off x="6157500" y="330252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0" name="Google Shape;320;p20"/>
          <p:cNvSpPr txBox="1"/>
          <p:nvPr>
            <p:ph idx="6" type="subTitle"/>
          </p:nvPr>
        </p:nvSpPr>
        <p:spPr>
          <a:xfrm>
            <a:off x="6157500" y="369942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0"/>
          <p:cNvSpPr txBox="1"/>
          <p:nvPr>
            <p:ph idx="7" type="title"/>
          </p:nvPr>
        </p:nvSpPr>
        <p:spPr>
          <a:xfrm>
            <a:off x="72000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2" name="Google Shape;322;p20"/>
          <p:cNvSpPr txBox="1"/>
          <p:nvPr>
            <p:ph idx="8" type="subTitle"/>
          </p:nvPr>
        </p:nvSpPr>
        <p:spPr>
          <a:xfrm>
            <a:off x="72000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0"/>
          <p:cNvSpPr txBox="1"/>
          <p:nvPr>
            <p:ph idx="9" type="title"/>
          </p:nvPr>
        </p:nvSpPr>
        <p:spPr>
          <a:xfrm>
            <a:off x="615750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4" name="Google Shape;324;p20"/>
          <p:cNvSpPr txBox="1"/>
          <p:nvPr>
            <p:ph idx="13" type="subTitle"/>
          </p:nvPr>
        </p:nvSpPr>
        <p:spPr>
          <a:xfrm>
            <a:off x="615750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0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26" name="Google Shape;326;p20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20001" y="2309625"/>
            <a:ext cx="3156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1833451" y="1239850"/>
            <a:ext cx="9294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1087800" y="2836125"/>
            <a:ext cx="242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" name="Google Shape;31;p3"/>
          <p:cNvGrpSpPr/>
          <p:nvPr/>
        </p:nvGrpSpPr>
        <p:grpSpPr>
          <a:xfrm>
            <a:off x="720060" y="406325"/>
            <a:ext cx="3156175" cy="5146200"/>
            <a:chOff x="630948" y="406325"/>
            <a:chExt cx="3156175" cy="5146200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3876295" y="84118"/>
            <a:ext cx="5149203" cy="4977499"/>
            <a:chOff x="3319625" y="2830275"/>
            <a:chExt cx="1130550" cy="1092875"/>
          </a:xfrm>
        </p:grpSpPr>
        <p:sp>
          <p:nvSpPr>
            <p:cNvPr id="36" name="Google Shape;36;p3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 rot="10800000">
            <a:off x="1721549" y="539994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829199" y="-431881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>
            <a:off x="59368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342" name="Google Shape;342;p2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1"/>
          <p:cNvSpPr txBox="1"/>
          <p:nvPr>
            <p:ph hasCustomPrompt="1" type="title"/>
          </p:nvPr>
        </p:nvSpPr>
        <p:spPr>
          <a:xfrm>
            <a:off x="720000" y="12039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4" name="Google Shape;354;p21"/>
          <p:cNvSpPr txBox="1"/>
          <p:nvPr>
            <p:ph idx="1" type="subTitle"/>
          </p:nvPr>
        </p:nvSpPr>
        <p:spPr>
          <a:xfrm>
            <a:off x="720000" y="19335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hasCustomPrompt="1" idx="2" type="title"/>
          </p:nvPr>
        </p:nvSpPr>
        <p:spPr>
          <a:xfrm>
            <a:off x="4935300" y="12039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6" name="Google Shape;356;p21"/>
          <p:cNvSpPr txBox="1"/>
          <p:nvPr>
            <p:ph idx="3" type="subTitle"/>
          </p:nvPr>
        </p:nvSpPr>
        <p:spPr>
          <a:xfrm>
            <a:off x="4935300" y="19335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hasCustomPrompt="1" idx="4" type="title"/>
          </p:nvPr>
        </p:nvSpPr>
        <p:spPr>
          <a:xfrm>
            <a:off x="2827575" y="2740600"/>
            <a:ext cx="348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21"/>
          <p:cNvSpPr txBox="1"/>
          <p:nvPr>
            <p:ph idx="5" type="subTitle"/>
          </p:nvPr>
        </p:nvSpPr>
        <p:spPr>
          <a:xfrm>
            <a:off x="2827475" y="34148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1" name="Google Shape;361;p22"/>
          <p:cNvSpPr txBox="1"/>
          <p:nvPr>
            <p:ph idx="2" type="title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2" name="Google Shape;362;p22"/>
          <p:cNvSpPr txBox="1"/>
          <p:nvPr>
            <p:ph idx="1" type="subTitle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2"/>
          <p:cNvSpPr txBox="1"/>
          <p:nvPr>
            <p:ph idx="3" type="title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4" name="Google Shape;364;p22"/>
          <p:cNvSpPr txBox="1"/>
          <p:nvPr>
            <p:ph idx="4" type="subTitle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2"/>
          <p:cNvSpPr txBox="1"/>
          <p:nvPr>
            <p:ph idx="5" type="title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6" name="Google Shape;366;p22"/>
          <p:cNvSpPr txBox="1"/>
          <p:nvPr>
            <p:ph idx="6" type="subTitle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7" type="title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8" name="Google Shape;368;p22"/>
          <p:cNvSpPr txBox="1"/>
          <p:nvPr>
            <p:ph idx="8" type="subTitle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9" name="Google Shape;369;p22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70" name="Google Shape;370;p22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2">
  <p:cSld name="CUSTOM_2_1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3" name="Google Shape;383;p23"/>
          <p:cNvSpPr txBox="1"/>
          <p:nvPr>
            <p:ph idx="2" type="title"/>
          </p:nvPr>
        </p:nvSpPr>
        <p:spPr>
          <a:xfrm>
            <a:off x="3691050" y="30548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4" name="Google Shape;384;p23"/>
          <p:cNvSpPr txBox="1"/>
          <p:nvPr>
            <p:ph idx="1" type="subTitle"/>
          </p:nvPr>
        </p:nvSpPr>
        <p:spPr>
          <a:xfrm>
            <a:off x="3691050" y="34517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3"/>
          <p:cNvSpPr txBox="1"/>
          <p:nvPr>
            <p:ph idx="3" type="title"/>
          </p:nvPr>
        </p:nvSpPr>
        <p:spPr>
          <a:xfrm>
            <a:off x="6277500" y="30548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6" name="Google Shape;386;p23"/>
          <p:cNvSpPr txBox="1"/>
          <p:nvPr>
            <p:ph idx="4" type="subTitle"/>
          </p:nvPr>
        </p:nvSpPr>
        <p:spPr>
          <a:xfrm>
            <a:off x="6277500" y="34517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3"/>
          <p:cNvSpPr txBox="1"/>
          <p:nvPr>
            <p:ph idx="5" type="title"/>
          </p:nvPr>
        </p:nvSpPr>
        <p:spPr>
          <a:xfrm>
            <a:off x="3691050" y="17110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8" name="Google Shape;388;p23"/>
          <p:cNvSpPr txBox="1"/>
          <p:nvPr>
            <p:ph idx="6" type="subTitle"/>
          </p:nvPr>
        </p:nvSpPr>
        <p:spPr>
          <a:xfrm>
            <a:off x="3691050" y="21079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3"/>
          <p:cNvSpPr txBox="1"/>
          <p:nvPr>
            <p:ph idx="7" type="title"/>
          </p:nvPr>
        </p:nvSpPr>
        <p:spPr>
          <a:xfrm>
            <a:off x="6277500" y="17110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0" name="Google Shape;390;p23"/>
          <p:cNvSpPr txBox="1"/>
          <p:nvPr>
            <p:ph idx="8" type="subTitle"/>
          </p:nvPr>
        </p:nvSpPr>
        <p:spPr>
          <a:xfrm>
            <a:off x="6277500" y="21079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1" name="Google Shape;391;p23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392" name="Google Shape;392;p23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3">
  <p:cSld name="CUSTOM_1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5" name="Google Shape;405;p24"/>
          <p:cNvSpPr txBox="1"/>
          <p:nvPr>
            <p:ph idx="2" type="title"/>
          </p:nvPr>
        </p:nvSpPr>
        <p:spPr>
          <a:xfrm>
            <a:off x="2572500" y="310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24"/>
          <p:cNvSpPr txBox="1"/>
          <p:nvPr>
            <p:ph idx="1" type="subTitle"/>
          </p:nvPr>
        </p:nvSpPr>
        <p:spPr>
          <a:xfrm>
            <a:off x="2572500" y="349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4"/>
          <p:cNvSpPr txBox="1"/>
          <p:nvPr>
            <p:ph idx="3" type="title"/>
          </p:nvPr>
        </p:nvSpPr>
        <p:spPr>
          <a:xfrm>
            <a:off x="6277500" y="310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24"/>
          <p:cNvSpPr txBox="1"/>
          <p:nvPr>
            <p:ph idx="4" type="subTitle"/>
          </p:nvPr>
        </p:nvSpPr>
        <p:spPr>
          <a:xfrm>
            <a:off x="6277500" y="349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4"/>
          <p:cNvSpPr txBox="1"/>
          <p:nvPr>
            <p:ph idx="5" type="title"/>
          </p:nvPr>
        </p:nvSpPr>
        <p:spPr>
          <a:xfrm>
            <a:off x="720000" y="169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0" name="Google Shape;410;p24"/>
          <p:cNvSpPr txBox="1"/>
          <p:nvPr>
            <p:ph idx="6" type="subTitle"/>
          </p:nvPr>
        </p:nvSpPr>
        <p:spPr>
          <a:xfrm>
            <a:off x="720000" y="208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4"/>
          <p:cNvSpPr txBox="1"/>
          <p:nvPr>
            <p:ph idx="7" type="title"/>
          </p:nvPr>
        </p:nvSpPr>
        <p:spPr>
          <a:xfrm>
            <a:off x="4425000" y="169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24"/>
          <p:cNvSpPr txBox="1"/>
          <p:nvPr>
            <p:ph idx="8" type="subTitle"/>
          </p:nvPr>
        </p:nvSpPr>
        <p:spPr>
          <a:xfrm>
            <a:off x="4425000" y="208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3" name="Google Shape;413;p24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14" name="Google Shape;414;p2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4">
  <p:cSld name="CUSTOM_1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5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27" name="Google Shape;427;p2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2" type="title"/>
          </p:nvPr>
        </p:nvSpPr>
        <p:spPr>
          <a:xfrm>
            <a:off x="27285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0" name="Google Shape;440;p25"/>
          <p:cNvSpPr txBox="1"/>
          <p:nvPr>
            <p:ph idx="1" type="subTitle"/>
          </p:nvPr>
        </p:nvSpPr>
        <p:spPr>
          <a:xfrm>
            <a:off x="27285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5"/>
          <p:cNvSpPr txBox="1"/>
          <p:nvPr>
            <p:ph idx="3" type="title"/>
          </p:nvPr>
        </p:nvSpPr>
        <p:spPr>
          <a:xfrm>
            <a:off x="67455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2" name="Google Shape;442;p25"/>
          <p:cNvSpPr txBox="1"/>
          <p:nvPr>
            <p:ph idx="4" type="subTitle"/>
          </p:nvPr>
        </p:nvSpPr>
        <p:spPr>
          <a:xfrm>
            <a:off x="67455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5"/>
          <p:cNvSpPr txBox="1"/>
          <p:nvPr>
            <p:ph idx="5" type="title"/>
          </p:nvPr>
        </p:nvSpPr>
        <p:spPr>
          <a:xfrm>
            <a:off x="7200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4" name="Google Shape;444;p25"/>
          <p:cNvSpPr txBox="1"/>
          <p:nvPr>
            <p:ph idx="6" type="subTitle"/>
          </p:nvPr>
        </p:nvSpPr>
        <p:spPr>
          <a:xfrm>
            <a:off x="7200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5"/>
          <p:cNvSpPr txBox="1"/>
          <p:nvPr>
            <p:ph idx="7" type="title"/>
          </p:nvPr>
        </p:nvSpPr>
        <p:spPr>
          <a:xfrm>
            <a:off x="47370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6" name="Google Shape;446;p25"/>
          <p:cNvSpPr txBox="1"/>
          <p:nvPr>
            <p:ph idx="8" type="subTitle"/>
          </p:nvPr>
        </p:nvSpPr>
        <p:spPr>
          <a:xfrm>
            <a:off x="47370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 rot="7605167">
            <a:off x="6156670" y="1078321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 txBox="1"/>
          <p:nvPr>
            <p:ph type="title"/>
          </p:nvPr>
        </p:nvSpPr>
        <p:spPr>
          <a:xfrm>
            <a:off x="2993851" y="2309625"/>
            <a:ext cx="3156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0" name="Google Shape;450;p26"/>
          <p:cNvSpPr txBox="1"/>
          <p:nvPr>
            <p:ph hasCustomPrompt="1" idx="2" type="title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1" name="Google Shape;451;p26"/>
          <p:cNvSpPr txBox="1"/>
          <p:nvPr>
            <p:ph idx="1" type="subTitle"/>
          </p:nvPr>
        </p:nvSpPr>
        <p:spPr>
          <a:xfrm>
            <a:off x="3361650" y="2836125"/>
            <a:ext cx="242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6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720057" y="-1205457"/>
            <a:ext cx="7704020" cy="7447069"/>
            <a:chOff x="3319625" y="2830275"/>
            <a:chExt cx="1130550" cy="1092875"/>
          </a:xfrm>
        </p:grpSpPr>
        <p:sp>
          <p:nvSpPr>
            <p:cNvPr id="456" name="Google Shape;456;p26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type="title"/>
          </p:nvPr>
        </p:nvSpPr>
        <p:spPr>
          <a:xfrm>
            <a:off x="2110325" y="3074338"/>
            <a:ext cx="4923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9" name="Google Shape;469;p27"/>
          <p:cNvSpPr txBox="1"/>
          <p:nvPr>
            <p:ph idx="1" type="subTitle"/>
          </p:nvPr>
        </p:nvSpPr>
        <p:spPr>
          <a:xfrm>
            <a:off x="2359250" y="1850950"/>
            <a:ext cx="4425300" cy="12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7"/>
          <p:cNvSpPr/>
          <p:nvPr/>
        </p:nvSpPr>
        <p:spPr>
          <a:xfrm rot="-3073427">
            <a:off x="536262" y="425948"/>
            <a:ext cx="1937152" cy="5146108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7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72" name="Google Shape;472;p27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/>
          <p:nvPr>
            <p:ph type="title"/>
          </p:nvPr>
        </p:nvSpPr>
        <p:spPr>
          <a:xfrm>
            <a:off x="720000" y="646275"/>
            <a:ext cx="3852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5" name="Google Shape;485;p28"/>
          <p:cNvSpPr txBox="1"/>
          <p:nvPr>
            <p:ph idx="1" type="subTitle"/>
          </p:nvPr>
        </p:nvSpPr>
        <p:spPr>
          <a:xfrm>
            <a:off x="720000" y="1445475"/>
            <a:ext cx="38520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8"/>
          <p:cNvSpPr txBox="1"/>
          <p:nvPr/>
        </p:nvSpPr>
        <p:spPr>
          <a:xfrm>
            <a:off x="720000" y="3432600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87" name="Google Shape;487;p28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488" name="Google Shape;488;p28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01" name="Google Shape;501;p29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14" name="Google Shape;514;p30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0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 rot="10800000">
            <a:off x="2748624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1593566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438507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>
            <a:off x="-716551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4866140" y="598918"/>
            <a:ext cx="4084112" cy="3947902"/>
            <a:chOff x="3319625" y="2830275"/>
            <a:chExt cx="1130550" cy="1092875"/>
          </a:xfrm>
        </p:grpSpPr>
        <p:sp>
          <p:nvSpPr>
            <p:cNvPr id="53" name="Google Shape;53;p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29" name="Google Shape;529;p3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31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1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0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-993616" y="-106692"/>
            <a:ext cx="5385827" cy="5206129"/>
            <a:chOff x="3319625" y="2830275"/>
            <a:chExt cx="1130550" cy="1092875"/>
          </a:xfrm>
        </p:grpSpPr>
        <p:sp>
          <p:nvSpPr>
            <p:cNvPr id="544" name="Google Shape;544;p32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68" name="Google Shape;68;p5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5"/>
          <p:cNvSpPr txBox="1"/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1547450" y="2940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1547450" y="3337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3" type="title"/>
          </p:nvPr>
        </p:nvSpPr>
        <p:spPr>
          <a:xfrm>
            <a:off x="5450113" y="2940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5"/>
          <p:cNvSpPr txBox="1"/>
          <p:nvPr>
            <p:ph idx="4" type="subTitle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86" name="Google Shape;86;p6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720000" y="1480738"/>
            <a:ext cx="3843900" cy="17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7"/>
          <p:cNvSpPr txBox="1"/>
          <p:nvPr>
            <p:ph idx="1" type="subTitle"/>
          </p:nvPr>
        </p:nvSpPr>
        <p:spPr>
          <a:xfrm>
            <a:off x="720000" y="3205288"/>
            <a:ext cx="38439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 rot="-5400000">
            <a:off x="1538348" y="-1350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>
            <a:off x="719877" y="-1237520"/>
            <a:ext cx="7704246" cy="7447397"/>
            <a:chOff x="3319625" y="2830275"/>
            <a:chExt cx="1130550" cy="1092875"/>
          </a:xfrm>
        </p:grpSpPr>
        <p:sp>
          <p:nvSpPr>
            <p:cNvPr id="104" name="Google Shape;104;p8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8"/>
          <p:cNvSpPr txBox="1"/>
          <p:nvPr>
            <p:ph type="title"/>
          </p:nvPr>
        </p:nvSpPr>
        <p:spPr>
          <a:xfrm>
            <a:off x="2261250" y="1278750"/>
            <a:ext cx="46215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8"/>
          <p:cNvSpPr/>
          <p:nvPr/>
        </p:nvSpPr>
        <p:spPr>
          <a:xfrm rot="5400000">
            <a:off x="5699373" y="-1350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3533215" y="-323958"/>
            <a:ext cx="5835673" cy="5640984"/>
            <a:chOff x="3319625" y="2830275"/>
            <a:chExt cx="1130550" cy="1092875"/>
          </a:xfrm>
        </p:grpSpPr>
        <p:sp>
          <p:nvSpPr>
            <p:cNvPr id="119" name="Google Shape;119;p9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9"/>
          <p:cNvSpPr txBox="1"/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9"/>
          <p:cNvSpPr txBox="1"/>
          <p:nvPr>
            <p:ph idx="1" type="subTitle"/>
          </p:nvPr>
        </p:nvSpPr>
        <p:spPr>
          <a:xfrm>
            <a:off x="720000" y="2568938"/>
            <a:ext cx="3852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2" name="Google Shape;132;p9"/>
          <p:cNvGrpSpPr/>
          <p:nvPr/>
        </p:nvGrpSpPr>
        <p:grpSpPr>
          <a:xfrm rot="10800000">
            <a:off x="719988" y="-1920831"/>
            <a:ext cx="3156175" cy="5146200"/>
            <a:chOff x="630948" y="406325"/>
            <a:chExt cx="3156175" cy="5146200"/>
          </a:xfrm>
        </p:grpSpPr>
        <p:sp>
          <p:nvSpPr>
            <p:cNvPr id="133" name="Google Shape;133;p9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138" name="Google Shape;138;p10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0"/>
          <p:cNvSpPr txBox="1"/>
          <p:nvPr>
            <p:ph type="title"/>
          </p:nvPr>
        </p:nvSpPr>
        <p:spPr>
          <a:xfrm>
            <a:off x="720000" y="540000"/>
            <a:ext cx="30921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b="1" sz="2800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Y6-JMqglGc9loimxReHdRa67Ij5vwx8c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www.youtube.com/watch?v=Gb1iGDchKYs" TargetMode="External"/><Relationship Id="rId6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hyperlink" Target="http://www.youtube.com/watch?v=svjMiqVeiG8" TargetMode="External"/><Relationship Id="rId6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"/>
          <p:cNvSpPr txBox="1"/>
          <p:nvPr>
            <p:ph idx="1" type="subTitle"/>
          </p:nvPr>
        </p:nvSpPr>
        <p:spPr>
          <a:xfrm rot="-673">
            <a:off x="0" y="1706771"/>
            <a:ext cx="76602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accent4"/>
                </a:solidFill>
              </a:rPr>
              <a:t>PRESENTED BY</a:t>
            </a:r>
            <a:endParaRPr b="1" sz="13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accent4"/>
                </a:solidFill>
              </a:rPr>
              <a:t>SHOUROV CHONDRO BORMON                          SHAH ABUL HASNAT                                   SHAMS  SHAHRIAR HAQUE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accent4"/>
                </a:solidFill>
              </a:rPr>
              <a:t>          ID: 22201028                                                          ID:  22201052                                                 ID: 22201041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accent4"/>
                </a:solidFill>
              </a:rPr>
              <a:t>         SEC - A2                                                                   SEC-  A2                                                           SEC-A2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4"/>
                </a:solidFill>
              </a:rPr>
              <a:t>                                                                                              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600">
                <a:solidFill>
                  <a:schemeClr val="accent4"/>
                </a:solidFill>
              </a:rPr>
              <a:t>                                                                      </a:t>
            </a:r>
            <a:endParaRPr b="1" i="1" sz="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900">
                <a:solidFill>
                  <a:schemeClr val="accent4"/>
                </a:solidFill>
              </a:rPr>
              <a:t>                                                                           </a:t>
            </a:r>
            <a:endParaRPr b="1" i="1" sz="1900">
              <a:solidFill>
                <a:schemeClr val="accent4"/>
              </a:solidFill>
            </a:endParaRPr>
          </a:p>
        </p:txBody>
      </p:sp>
      <p:sp>
        <p:nvSpPr>
          <p:cNvPr id="561" name="Google Shape;561;p33"/>
          <p:cNvSpPr txBox="1"/>
          <p:nvPr>
            <p:ph type="ctrTitle"/>
          </p:nvPr>
        </p:nvSpPr>
        <p:spPr>
          <a:xfrm rot="-147">
            <a:off x="2039675" y="152"/>
            <a:ext cx="7035300" cy="13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accent4"/>
                </a:solidFill>
              </a:rPr>
              <a:t>UAP  FOOTBALL  </a:t>
            </a:r>
            <a:r>
              <a:rPr lang="en-GB" sz="4400">
                <a:solidFill>
                  <a:schemeClr val="accent4"/>
                </a:solidFill>
              </a:rPr>
              <a:t>LEAGUE</a:t>
            </a:r>
            <a:r>
              <a:rPr lang="en-GB">
                <a:solidFill>
                  <a:schemeClr val="accent4"/>
                </a:solidFill>
              </a:rPr>
              <a:t> </a:t>
            </a:r>
            <a:r>
              <a:rPr lang="en-GB"/>
              <a:t> </a:t>
            </a:r>
            <a:endParaRPr/>
          </a:p>
        </p:txBody>
      </p:sp>
      <p:grpSp>
        <p:nvGrpSpPr>
          <p:cNvPr id="562" name="Google Shape;562;p33"/>
          <p:cNvGrpSpPr/>
          <p:nvPr/>
        </p:nvGrpSpPr>
        <p:grpSpPr>
          <a:xfrm>
            <a:off x="283563" y="89832"/>
            <a:ext cx="1545980" cy="1463813"/>
            <a:chOff x="3781875" y="760425"/>
            <a:chExt cx="1545980" cy="1545900"/>
          </a:xfrm>
        </p:grpSpPr>
        <p:sp>
          <p:nvSpPr>
            <p:cNvPr id="563" name="Google Shape;563;p33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33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565" name="Google Shape;565;p33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rect b="b" l="l" r="r" t="t"/>
                <a:pathLst>
                  <a:path extrusionOk="0" h="14032" w="10528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rect b="b" l="l" r="r" t="t"/>
                <a:pathLst>
                  <a:path extrusionOk="0" h="9268" w="16848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rect b="b" l="l" r="r" t="t"/>
                <a:pathLst>
                  <a:path extrusionOk="0" h="14180" w="1079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rect b="b" l="l" r="r" t="t"/>
                <a:pathLst>
                  <a:path extrusionOk="0" h="5747" w="822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rect b="b" l="l" r="r" t="t"/>
                <a:pathLst>
                  <a:path extrusionOk="0" h="13606" w="13296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rect b="b" l="l" r="r" t="t"/>
                <a:pathLst>
                  <a:path extrusionOk="0" h="12952" w="1305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rect b="b" l="l" r="r" t="t"/>
                <a:pathLst>
                  <a:path extrusionOk="0" h="1867" w="7729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rect b="b" l="l" r="r" t="t"/>
                <a:pathLst>
                  <a:path extrusionOk="0" h="7958" w="362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rect b="b" l="l" r="r" t="t"/>
                <a:pathLst>
                  <a:path extrusionOk="0" h="5044" w="7336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rect b="b" l="l" r="r" t="t"/>
                <a:pathLst>
                  <a:path extrusionOk="0" h="7254" w="326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6" name="Google Shape;576;p33"/>
          <p:cNvSpPr txBox="1"/>
          <p:nvPr/>
        </p:nvSpPr>
        <p:spPr>
          <a:xfrm>
            <a:off x="6126875" y="3397550"/>
            <a:ext cx="29481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SUBMITTED</a:t>
            </a:r>
            <a:r>
              <a:rPr b="1" lang="en-GB" sz="1800" u="sng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TO</a:t>
            </a:r>
            <a:endParaRPr b="1" sz="1800" u="sng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ALIF RUSLAN</a:t>
            </a:r>
            <a:endParaRPr sz="17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LECTURER</a:t>
            </a:r>
            <a:endParaRPr sz="17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DEPARTMENT OF CSE</a:t>
            </a:r>
            <a:endParaRPr sz="17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UNIVERSITY OF ASIA PACIFIC</a:t>
            </a:r>
            <a:endParaRPr sz="17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577" name="Google Shape;577;p33"/>
          <p:cNvCxnSpPr/>
          <p:nvPr/>
        </p:nvCxnSpPr>
        <p:spPr>
          <a:xfrm>
            <a:off x="2294650" y="4048125"/>
            <a:ext cx="7095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8" name="Google Shape;578;p33" title="UEFA Champions League - Full Version (mp3cut.net).m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390" l="-171410" r="171409" t="-84390"/>
          <a:stretch/>
        </p:blipFill>
        <p:spPr>
          <a:xfrm>
            <a:off x="152400" y="343492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vided to YouTube by Sony Music/UEFA Music&#10;&#10;UEFA Champions League Anthem · UEFA · Tony Britten&#10;&#10;UEFA Champions League Anthem&#10;&#10;℗ 2022 UEFA Music distributed by Sony Music Entertainment&#10;&#10;Released on: 2022-04-01&#10;&#10;Associated  Performer: UEFA &amp; Tony Britten&#10;&#10;Auto-generated by YouTube." id="579" name="Google Shape;579;p33" title="UEFA Champions League Anthe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885475"/>
            <a:ext cx="243550" cy="3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1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2"/>
          <p:cNvSpPr txBox="1"/>
          <p:nvPr>
            <p:ph type="title"/>
          </p:nvPr>
        </p:nvSpPr>
        <p:spPr>
          <a:xfrm>
            <a:off x="720050" y="3273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QUERIES</a:t>
            </a:r>
            <a:endParaRPr/>
          </a:p>
        </p:txBody>
      </p:sp>
      <p:sp>
        <p:nvSpPr>
          <p:cNvPr id="678" name="Google Shape;678;p42"/>
          <p:cNvSpPr txBox="1"/>
          <p:nvPr/>
        </p:nvSpPr>
        <p:spPr>
          <a:xfrm>
            <a:off x="842475" y="128587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79" name="Google Shape;679;p42"/>
          <p:cNvSpPr txBox="1"/>
          <p:nvPr/>
        </p:nvSpPr>
        <p:spPr>
          <a:xfrm>
            <a:off x="1183775" y="494450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osis"/>
              <a:buAutoNum type="arabicPeriod"/>
            </a:pP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Showing a specific team Details :</a:t>
            </a:r>
            <a:endParaRPr sz="18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80" name="Google Shape;6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700" y="2263975"/>
            <a:ext cx="3865950" cy="25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42"/>
          <p:cNvSpPr txBox="1"/>
          <p:nvPr/>
        </p:nvSpPr>
        <p:spPr>
          <a:xfrm>
            <a:off x="2154950" y="874275"/>
            <a:ext cx="4574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* FROM TEAM WHERE team_id = 1001;  to  GET TEAM DETAILS OF A  TEAM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82" name="Google Shape;682;p42"/>
          <p:cNvSpPr txBox="1"/>
          <p:nvPr/>
        </p:nvSpPr>
        <p:spPr>
          <a:xfrm>
            <a:off x="842475" y="2396275"/>
            <a:ext cx="16050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captain_name FROM TEAM WHERE team_id = 1001; TO GET CAPTAIN NAME of THAT TEAM </a:t>
            </a:r>
            <a:endParaRPr sz="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83" name="Google Shape;683;p42"/>
          <p:cNvSpPr txBox="1"/>
          <p:nvPr/>
        </p:nvSpPr>
        <p:spPr>
          <a:xfrm>
            <a:off x="2473888" y="3165350"/>
            <a:ext cx="2534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player_name, position, age FROM PLAYER WHERE team_id = 1001; TO GET PLAYERS IN A THAT  TEAM 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84" name="Google Shape;6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025" y="1207613"/>
            <a:ext cx="5558245" cy="9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475" y="3236500"/>
            <a:ext cx="1249600" cy="9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3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2.  Showing A player INFO:</a:t>
            </a:r>
            <a:endParaRPr/>
          </a:p>
        </p:txBody>
      </p:sp>
      <p:sp>
        <p:nvSpPr>
          <p:cNvPr id="691" name="Google Shape;691;p43"/>
          <p:cNvSpPr txBox="1"/>
          <p:nvPr/>
        </p:nvSpPr>
        <p:spPr>
          <a:xfrm>
            <a:off x="1422225" y="1748425"/>
            <a:ext cx="4749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* FROM PLAYER WHERE player_id = 2001; TO GET A PLAYER DETAILS BY player_id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92" name="Google Shape;6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200" y="3505475"/>
            <a:ext cx="53911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43"/>
          <p:cNvSpPr txBox="1"/>
          <p:nvPr/>
        </p:nvSpPr>
        <p:spPr>
          <a:xfrm>
            <a:off x="3322200" y="2943675"/>
            <a:ext cx="51018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3. Showing TOP 3 GOAL scorer </a:t>
            </a:r>
            <a:endParaRPr sz="18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94" name="Google Shape;694;p43"/>
          <p:cNvSpPr txBox="1"/>
          <p:nvPr/>
        </p:nvSpPr>
        <p:spPr>
          <a:xfrm>
            <a:off x="4031825" y="3653425"/>
            <a:ext cx="2688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*FROM PLAYER_STATISTICS ORDER BY goals DESC LIMIT 3; -- GET TOP SCORER </a:t>
            </a:r>
            <a:endParaRPr sz="1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95" name="Google Shape;6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438" y="1725788"/>
            <a:ext cx="41433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44"/>
          <p:cNvGrpSpPr/>
          <p:nvPr/>
        </p:nvGrpSpPr>
        <p:grpSpPr>
          <a:xfrm>
            <a:off x="4332001" y="1101850"/>
            <a:ext cx="4722453" cy="4306317"/>
            <a:chOff x="717726" y="1401950"/>
            <a:chExt cx="4722453" cy="4306317"/>
          </a:xfrm>
        </p:grpSpPr>
        <p:grpSp>
          <p:nvGrpSpPr>
            <p:cNvPr id="701" name="Google Shape;701;p44"/>
            <p:cNvGrpSpPr/>
            <p:nvPr/>
          </p:nvGrpSpPr>
          <p:grpSpPr>
            <a:xfrm>
              <a:off x="3703825" y="1401950"/>
              <a:ext cx="1736354" cy="3565501"/>
              <a:chOff x="3703825" y="1401950"/>
              <a:chExt cx="1736354" cy="3565501"/>
            </a:xfrm>
          </p:grpSpPr>
          <p:sp>
            <p:nvSpPr>
              <p:cNvPr id="702" name="Google Shape;702;p44"/>
              <p:cNvSpPr/>
              <p:nvPr/>
            </p:nvSpPr>
            <p:spPr>
              <a:xfrm>
                <a:off x="3703825" y="4406003"/>
                <a:ext cx="447236" cy="446557"/>
              </a:xfrm>
              <a:custGeom>
                <a:rect b="b" l="l" r="r" t="t"/>
                <a:pathLst>
                  <a:path extrusionOk="0" h="13165" w="13186">
                    <a:moveTo>
                      <a:pt x="5960" y="1"/>
                    </a:moveTo>
                    <a:lnTo>
                      <a:pt x="4716" y="241"/>
                    </a:lnTo>
                    <a:lnTo>
                      <a:pt x="3537" y="721"/>
                    </a:lnTo>
                    <a:lnTo>
                      <a:pt x="2467" y="1420"/>
                    </a:lnTo>
                    <a:lnTo>
                      <a:pt x="1528" y="2337"/>
                    </a:lnTo>
                    <a:lnTo>
                      <a:pt x="1114" y="2882"/>
                    </a:lnTo>
                    <a:lnTo>
                      <a:pt x="764" y="3472"/>
                    </a:lnTo>
                    <a:lnTo>
                      <a:pt x="262" y="4672"/>
                    </a:lnTo>
                    <a:lnTo>
                      <a:pt x="0" y="5939"/>
                    </a:lnTo>
                    <a:lnTo>
                      <a:pt x="0" y="7205"/>
                    </a:lnTo>
                    <a:lnTo>
                      <a:pt x="240" y="8449"/>
                    </a:lnTo>
                    <a:lnTo>
                      <a:pt x="721" y="9628"/>
                    </a:lnTo>
                    <a:lnTo>
                      <a:pt x="1419" y="10719"/>
                    </a:lnTo>
                    <a:lnTo>
                      <a:pt x="2336" y="11658"/>
                    </a:lnTo>
                    <a:lnTo>
                      <a:pt x="2882" y="12051"/>
                    </a:lnTo>
                    <a:lnTo>
                      <a:pt x="3471" y="12422"/>
                    </a:lnTo>
                    <a:lnTo>
                      <a:pt x="4672" y="12924"/>
                    </a:lnTo>
                    <a:lnTo>
                      <a:pt x="5938" y="13164"/>
                    </a:lnTo>
                    <a:lnTo>
                      <a:pt x="7226" y="13164"/>
                    </a:lnTo>
                    <a:lnTo>
                      <a:pt x="8470" y="12924"/>
                    </a:lnTo>
                    <a:lnTo>
                      <a:pt x="9649" y="12466"/>
                    </a:lnTo>
                    <a:lnTo>
                      <a:pt x="10719" y="11767"/>
                    </a:lnTo>
                    <a:lnTo>
                      <a:pt x="11658" y="10829"/>
                    </a:lnTo>
                    <a:lnTo>
                      <a:pt x="12051" y="10283"/>
                    </a:lnTo>
                    <a:lnTo>
                      <a:pt x="12422" y="9715"/>
                    </a:lnTo>
                    <a:lnTo>
                      <a:pt x="12924" y="8493"/>
                    </a:lnTo>
                    <a:lnTo>
                      <a:pt x="13186" y="7227"/>
                    </a:lnTo>
                    <a:lnTo>
                      <a:pt x="13186" y="5960"/>
                    </a:lnTo>
                    <a:lnTo>
                      <a:pt x="12946" y="4716"/>
                    </a:lnTo>
                    <a:lnTo>
                      <a:pt x="12465" y="3537"/>
                    </a:lnTo>
                    <a:lnTo>
                      <a:pt x="11767" y="2468"/>
                    </a:lnTo>
                    <a:lnTo>
                      <a:pt x="10850" y="1507"/>
                    </a:lnTo>
                    <a:lnTo>
                      <a:pt x="10282" y="1114"/>
                    </a:lnTo>
                    <a:lnTo>
                      <a:pt x="9715" y="765"/>
                    </a:lnTo>
                    <a:lnTo>
                      <a:pt x="8492" y="263"/>
                    </a:lnTo>
                    <a:lnTo>
                      <a:pt x="7248" y="1"/>
                    </a:lnTo>
                    <a:close/>
                  </a:path>
                </a:pathLst>
              </a:custGeom>
              <a:solidFill>
                <a:srgbClr val="B8D9FF">
                  <a:alpha val="899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4"/>
              <p:cNvSpPr/>
              <p:nvPr/>
            </p:nvSpPr>
            <p:spPr>
              <a:xfrm>
                <a:off x="4148092" y="1401950"/>
                <a:ext cx="1292087" cy="3565501"/>
              </a:xfrm>
              <a:custGeom>
                <a:rect b="b" l="l" r="r" t="t"/>
                <a:pathLst>
                  <a:path extrusionOk="0" h="105115" w="38095">
                    <a:moveTo>
                      <a:pt x="7401" y="31917"/>
                    </a:moveTo>
                    <a:lnTo>
                      <a:pt x="7663" y="32048"/>
                    </a:lnTo>
                    <a:lnTo>
                      <a:pt x="7816" y="32201"/>
                    </a:lnTo>
                    <a:lnTo>
                      <a:pt x="7816" y="33227"/>
                    </a:lnTo>
                    <a:lnTo>
                      <a:pt x="7663" y="33270"/>
                    </a:lnTo>
                    <a:lnTo>
                      <a:pt x="6964" y="33292"/>
                    </a:lnTo>
                    <a:lnTo>
                      <a:pt x="6746" y="33096"/>
                    </a:lnTo>
                    <a:lnTo>
                      <a:pt x="6702" y="32877"/>
                    </a:lnTo>
                    <a:lnTo>
                      <a:pt x="6724" y="32703"/>
                    </a:lnTo>
                    <a:lnTo>
                      <a:pt x="6768" y="32550"/>
                    </a:lnTo>
                    <a:lnTo>
                      <a:pt x="7095" y="31982"/>
                    </a:lnTo>
                    <a:lnTo>
                      <a:pt x="7401" y="31917"/>
                    </a:lnTo>
                    <a:close/>
                    <a:moveTo>
                      <a:pt x="18032" y="1"/>
                    </a:moveTo>
                    <a:lnTo>
                      <a:pt x="16941" y="154"/>
                    </a:lnTo>
                    <a:lnTo>
                      <a:pt x="16046" y="416"/>
                    </a:lnTo>
                    <a:lnTo>
                      <a:pt x="15107" y="809"/>
                    </a:lnTo>
                    <a:lnTo>
                      <a:pt x="14976" y="896"/>
                    </a:lnTo>
                    <a:lnTo>
                      <a:pt x="14671" y="1071"/>
                    </a:lnTo>
                    <a:lnTo>
                      <a:pt x="14147" y="1507"/>
                    </a:lnTo>
                    <a:lnTo>
                      <a:pt x="13732" y="2031"/>
                    </a:lnTo>
                    <a:lnTo>
                      <a:pt x="13404" y="2642"/>
                    </a:lnTo>
                    <a:lnTo>
                      <a:pt x="13011" y="3646"/>
                    </a:lnTo>
                    <a:lnTo>
                      <a:pt x="12749" y="5087"/>
                    </a:lnTo>
                    <a:lnTo>
                      <a:pt x="12684" y="7205"/>
                    </a:lnTo>
                    <a:lnTo>
                      <a:pt x="12880" y="9191"/>
                    </a:lnTo>
                    <a:lnTo>
                      <a:pt x="12924" y="9410"/>
                    </a:lnTo>
                    <a:lnTo>
                      <a:pt x="13077" y="9628"/>
                    </a:lnTo>
                    <a:lnTo>
                      <a:pt x="13317" y="10217"/>
                    </a:lnTo>
                    <a:lnTo>
                      <a:pt x="13557" y="11265"/>
                    </a:lnTo>
                    <a:lnTo>
                      <a:pt x="13732" y="13383"/>
                    </a:lnTo>
                    <a:lnTo>
                      <a:pt x="13732" y="13798"/>
                    </a:lnTo>
                    <a:lnTo>
                      <a:pt x="13666" y="13950"/>
                    </a:lnTo>
                    <a:lnTo>
                      <a:pt x="13252" y="14256"/>
                    </a:lnTo>
                    <a:lnTo>
                      <a:pt x="12247" y="14736"/>
                    </a:lnTo>
                    <a:lnTo>
                      <a:pt x="9868" y="15566"/>
                    </a:lnTo>
                    <a:lnTo>
                      <a:pt x="9344" y="15719"/>
                    </a:lnTo>
                    <a:lnTo>
                      <a:pt x="8645" y="16003"/>
                    </a:lnTo>
                    <a:lnTo>
                      <a:pt x="7314" y="16701"/>
                    </a:lnTo>
                    <a:lnTo>
                      <a:pt x="5502" y="17880"/>
                    </a:lnTo>
                    <a:lnTo>
                      <a:pt x="2860" y="20107"/>
                    </a:lnTo>
                    <a:lnTo>
                      <a:pt x="2467" y="20521"/>
                    </a:lnTo>
                    <a:lnTo>
                      <a:pt x="2162" y="21067"/>
                    </a:lnTo>
                    <a:lnTo>
                      <a:pt x="1747" y="22268"/>
                    </a:lnTo>
                    <a:lnTo>
                      <a:pt x="1529" y="23534"/>
                    </a:lnTo>
                    <a:lnTo>
                      <a:pt x="1463" y="24756"/>
                    </a:lnTo>
                    <a:lnTo>
                      <a:pt x="1660" y="27420"/>
                    </a:lnTo>
                    <a:lnTo>
                      <a:pt x="1791" y="27987"/>
                    </a:lnTo>
                    <a:lnTo>
                      <a:pt x="1419" y="29275"/>
                    </a:lnTo>
                    <a:lnTo>
                      <a:pt x="437" y="33554"/>
                    </a:lnTo>
                    <a:lnTo>
                      <a:pt x="110" y="35803"/>
                    </a:lnTo>
                    <a:lnTo>
                      <a:pt x="0" y="37200"/>
                    </a:lnTo>
                    <a:lnTo>
                      <a:pt x="22" y="37811"/>
                    </a:lnTo>
                    <a:lnTo>
                      <a:pt x="22" y="37986"/>
                    </a:lnTo>
                    <a:lnTo>
                      <a:pt x="44" y="38160"/>
                    </a:lnTo>
                    <a:lnTo>
                      <a:pt x="110" y="38684"/>
                    </a:lnTo>
                    <a:lnTo>
                      <a:pt x="393" y="39514"/>
                    </a:lnTo>
                    <a:lnTo>
                      <a:pt x="786" y="40147"/>
                    </a:lnTo>
                    <a:lnTo>
                      <a:pt x="1223" y="40605"/>
                    </a:lnTo>
                    <a:lnTo>
                      <a:pt x="1900" y="41042"/>
                    </a:lnTo>
                    <a:lnTo>
                      <a:pt x="2555" y="41238"/>
                    </a:lnTo>
                    <a:lnTo>
                      <a:pt x="2642" y="41260"/>
                    </a:lnTo>
                    <a:lnTo>
                      <a:pt x="3013" y="41304"/>
                    </a:lnTo>
                    <a:lnTo>
                      <a:pt x="3690" y="41348"/>
                    </a:lnTo>
                    <a:lnTo>
                      <a:pt x="4607" y="41217"/>
                    </a:lnTo>
                    <a:lnTo>
                      <a:pt x="5895" y="40715"/>
                    </a:lnTo>
                    <a:lnTo>
                      <a:pt x="6069" y="40562"/>
                    </a:lnTo>
                    <a:lnTo>
                      <a:pt x="6178" y="40322"/>
                    </a:lnTo>
                    <a:lnTo>
                      <a:pt x="6484" y="39950"/>
                    </a:lnTo>
                    <a:lnTo>
                      <a:pt x="7008" y="39623"/>
                    </a:lnTo>
                    <a:lnTo>
                      <a:pt x="8078" y="39601"/>
                    </a:lnTo>
                    <a:lnTo>
                      <a:pt x="8274" y="39667"/>
                    </a:lnTo>
                    <a:lnTo>
                      <a:pt x="8427" y="48945"/>
                    </a:lnTo>
                    <a:lnTo>
                      <a:pt x="8405" y="49883"/>
                    </a:lnTo>
                    <a:lnTo>
                      <a:pt x="8689" y="51455"/>
                    </a:lnTo>
                    <a:lnTo>
                      <a:pt x="9322" y="53049"/>
                    </a:lnTo>
                    <a:lnTo>
                      <a:pt x="9453" y="53289"/>
                    </a:lnTo>
                    <a:lnTo>
                      <a:pt x="9846" y="55952"/>
                    </a:lnTo>
                    <a:lnTo>
                      <a:pt x="10086" y="57458"/>
                    </a:lnTo>
                    <a:lnTo>
                      <a:pt x="10152" y="58070"/>
                    </a:lnTo>
                    <a:lnTo>
                      <a:pt x="10501" y="59620"/>
                    </a:lnTo>
                    <a:lnTo>
                      <a:pt x="11309" y="62305"/>
                    </a:lnTo>
                    <a:lnTo>
                      <a:pt x="13295" y="67522"/>
                    </a:lnTo>
                    <a:lnTo>
                      <a:pt x="13710" y="68505"/>
                    </a:lnTo>
                    <a:lnTo>
                      <a:pt x="13906" y="68985"/>
                    </a:lnTo>
                    <a:lnTo>
                      <a:pt x="14081" y="70164"/>
                    </a:lnTo>
                    <a:lnTo>
                      <a:pt x="14059" y="71474"/>
                    </a:lnTo>
                    <a:lnTo>
                      <a:pt x="13906" y="72871"/>
                    </a:lnTo>
                    <a:lnTo>
                      <a:pt x="13295" y="76014"/>
                    </a:lnTo>
                    <a:lnTo>
                      <a:pt x="13077" y="76757"/>
                    </a:lnTo>
                    <a:lnTo>
                      <a:pt x="12793" y="77302"/>
                    </a:lnTo>
                    <a:lnTo>
                      <a:pt x="12335" y="78961"/>
                    </a:lnTo>
                    <a:lnTo>
                      <a:pt x="11789" y="82170"/>
                    </a:lnTo>
                    <a:lnTo>
                      <a:pt x="11265" y="88938"/>
                    </a:lnTo>
                    <a:lnTo>
                      <a:pt x="11221" y="90313"/>
                    </a:lnTo>
                    <a:lnTo>
                      <a:pt x="11199" y="90553"/>
                    </a:lnTo>
                    <a:lnTo>
                      <a:pt x="10894" y="91208"/>
                    </a:lnTo>
                    <a:lnTo>
                      <a:pt x="10108" y="92409"/>
                    </a:lnTo>
                    <a:lnTo>
                      <a:pt x="8165" y="94832"/>
                    </a:lnTo>
                    <a:lnTo>
                      <a:pt x="7728" y="95312"/>
                    </a:lnTo>
                    <a:lnTo>
                      <a:pt x="7270" y="96142"/>
                    </a:lnTo>
                    <a:lnTo>
                      <a:pt x="6637" y="97583"/>
                    </a:lnTo>
                    <a:lnTo>
                      <a:pt x="6135" y="99067"/>
                    </a:lnTo>
                    <a:lnTo>
                      <a:pt x="6091" y="99285"/>
                    </a:lnTo>
                    <a:lnTo>
                      <a:pt x="5938" y="99700"/>
                    </a:lnTo>
                    <a:lnTo>
                      <a:pt x="5829" y="100530"/>
                    </a:lnTo>
                    <a:lnTo>
                      <a:pt x="5960" y="101316"/>
                    </a:lnTo>
                    <a:lnTo>
                      <a:pt x="6222" y="102058"/>
                    </a:lnTo>
                    <a:lnTo>
                      <a:pt x="7161" y="103521"/>
                    </a:lnTo>
                    <a:lnTo>
                      <a:pt x="7466" y="103826"/>
                    </a:lnTo>
                    <a:lnTo>
                      <a:pt x="7947" y="104285"/>
                    </a:lnTo>
                    <a:lnTo>
                      <a:pt x="8820" y="104852"/>
                    </a:lnTo>
                    <a:lnTo>
                      <a:pt x="9628" y="105114"/>
                    </a:lnTo>
                    <a:lnTo>
                      <a:pt x="10348" y="105114"/>
                    </a:lnTo>
                    <a:lnTo>
                      <a:pt x="11221" y="104852"/>
                    </a:lnTo>
                    <a:lnTo>
                      <a:pt x="11876" y="104372"/>
                    </a:lnTo>
                    <a:lnTo>
                      <a:pt x="11942" y="104306"/>
                    </a:lnTo>
                    <a:lnTo>
                      <a:pt x="12313" y="103935"/>
                    </a:lnTo>
                    <a:lnTo>
                      <a:pt x="12859" y="103084"/>
                    </a:lnTo>
                    <a:lnTo>
                      <a:pt x="13383" y="101971"/>
                    </a:lnTo>
                    <a:lnTo>
                      <a:pt x="13448" y="101774"/>
                    </a:lnTo>
                    <a:lnTo>
                      <a:pt x="13623" y="98107"/>
                    </a:lnTo>
                    <a:lnTo>
                      <a:pt x="13710" y="94854"/>
                    </a:lnTo>
                    <a:lnTo>
                      <a:pt x="13775" y="94199"/>
                    </a:lnTo>
                    <a:lnTo>
                      <a:pt x="13950" y="93086"/>
                    </a:lnTo>
                    <a:lnTo>
                      <a:pt x="14321" y="91819"/>
                    </a:lnTo>
                    <a:lnTo>
                      <a:pt x="15173" y="90466"/>
                    </a:lnTo>
                    <a:lnTo>
                      <a:pt x="15347" y="90335"/>
                    </a:lnTo>
                    <a:lnTo>
                      <a:pt x="16133" y="88960"/>
                    </a:lnTo>
                    <a:lnTo>
                      <a:pt x="17792" y="85445"/>
                    </a:lnTo>
                    <a:lnTo>
                      <a:pt x="19932" y="80468"/>
                    </a:lnTo>
                    <a:lnTo>
                      <a:pt x="20281" y="79529"/>
                    </a:lnTo>
                    <a:lnTo>
                      <a:pt x="20718" y="77870"/>
                    </a:lnTo>
                    <a:lnTo>
                      <a:pt x="20827" y="76887"/>
                    </a:lnTo>
                    <a:lnTo>
                      <a:pt x="20805" y="76887"/>
                    </a:lnTo>
                    <a:lnTo>
                      <a:pt x="21110" y="72456"/>
                    </a:lnTo>
                    <a:lnTo>
                      <a:pt x="21372" y="70142"/>
                    </a:lnTo>
                    <a:lnTo>
                      <a:pt x="21372" y="70207"/>
                    </a:lnTo>
                    <a:lnTo>
                      <a:pt x="21482" y="69421"/>
                    </a:lnTo>
                    <a:lnTo>
                      <a:pt x="21765" y="68221"/>
                    </a:lnTo>
                    <a:lnTo>
                      <a:pt x="22115" y="67413"/>
                    </a:lnTo>
                    <a:lnTo>
                      <a:pt x="22486" y="66911"/>
                    </a:lnTo>
                    <a:lnTo>
                      <a:pt x="22857" y="66649"/>
                    </a:lnTo>
                    <a:lnTo>
                      <a:pt x="23184" y="66562"/>
                    </a:lnTo>
                    <a:lnTo>
                      <a:pt x="23534" y="66605"/>
                    </a:lnTo>
                    <a:lnTo>
                      <a:pt x="23599" y="66627"/>
                    </a:lnTo>
                    <a:lnTo>
                      <a:pt x="23294" y="67413"/>
                    </a:lnTo>
                    <a:lnTo>
                      <a:pt x="22901" y="69050"/>
                    </a:lnTo>
                    <a:lnTo>
                      <a:pt x="22682" y="71146"/>
                    </a:lnTo>
                    <a:lnTo>
                      <a:pt x="22682" y="71517"/>
                    </a:lnTo>
                    <a:lnTo>
                      <a:pt x="22835" y="72041"/>
                    </a:lnTo>
                    <a:lnTo>
                      <a:pt x="23184" y="72827"/>
                    </a:lnTo>
                    <a:lnTo>
                      <a:pt x="23621" y="73351"/>
                    </a:lnTo>
                    <a:lnTo>
                      <a:pt x="24079" y="73657"/>
                    </a:lnTo>
                    <a:lnTo>
                      <a:pt x="24734" y="73853"/>
                    </a:lnTo>
                    <a:lnTo>
                      <a:pt x="25324" y="73788"/>
                    </a:lnTo>
                    <a:lnTo>
                      <a:pt x="25389" y="73766"/>
                    </a:lnTo>
                    <a:lnTo>
                      <a:pt x="25673" y="73744"/>
                    </a:lnTo>
                    <a:lnTo>
                      <a:pt x="26197" y="73591"/>
                    </a:lnTo>
                    <a:lnTo>
                      <a:pt x="26874" y="73176"/>
                    </a:lnTo>
                    <a:lnTo>
                      <a:pt x="27529" y="72369"/>
                    </a:lnTo>
                    <a:lnTo>
                      <a:pt x="28009" y="71364"/>
                    </a:lnTo>
                    <a:lnTo>
                      <a:pt x="28424" y="69793"/>
                    </a:lnTo>
                    <a:lnTo>
                      <a:pt x="28576" y="68243"/>
                    </a:lnTo>
                    <a:lnTo>
                      <a:pt x="28576" y="68068"/>
                    </a:lnTo>
                    <a:lnTo>
                      <a:pt x="28620" y="67631"/>
                    </a:lnTo>
                    <a:lnTo>
                      <a:pt x="28773" y="66846"/>
                    </a:lnTo>
                    <a:lnTo>
                      <a:pt x="29144" y="65798"/>
                    </a:lnTo>
                    <a:lnTo>
                      <a:pt x="30039" y="64422"/>
                    </a:lnTo>
                    <a:lnTo>
                      <a:pt x="30214" y="64226"/>
                    </a:lnTo>
                    <a:lnTo>
                      <a:pt x="30410" y="63942"/>
                    </a:lnTo>
                    <a:lnTo>
                      <a:pt x="30650" y="63331"/>
                    </a:lnTo>
                    <a:lnTo>
                      <a:pt x="30825" y="62436"/>
                    </a:lnTo>
                    <a:lnTo>
                      <a:pt x="30716" y="60908"/>
                    </a:lnTo>
                    <a:lnTo>
                      <a:pt x="30629" y="60646"/>
                    </a:lnTo>
                    <a:lnTo>
                      <a:pt x="30301" y="60253"/>
                    </a:lnTo>
                    <a:lnTo>
                      <a:pt x="29646" y="59794"/>
                    </a:lnTo>
                    <a:lnTo>
                      <a:pt x="29079" y="59641"/>
                    </a:lnTo>
                    <a:lnTo>
                      <a:pt x="28576" y="59751"/>
                    </a:lnTo>
                    <a:lnTo>
                      <a:pt x="27965" y="60187"/>
                    </a:lnTo>
                    <a:lnTo>
                      <a:pt x="27507" y="60798"/>
                    </a:lnTo>
                    <a:lnTo>
                      <a:pt x="27463" y="60864"/>
                    </a:lnTo>
                    <a:lnTo>
                      <a:pt x="27223" y="61017"/>
                    </a:lnTo>
                    <a:lnTo>
                      <a:pt x="26852" y="61104"/>
                    </a:lnTo>
                    <a:lnTo>
                      <a:pt x="26590" y="60995"/>
                    </a:lnTo>
                    <a:lnTo>
                      <a:pt x="26415" y="60755"/>
                    </a:lnTo>
                    <a:lnTo>
                      <a:pt x="26262" y="59903"/>
                    </a:lnTo>
                    <a:lnTo>
                      <a:pt x="26284" y="59641"/>
                    </a:lnTo>
                    <a:lnTo>
                      <a:pt x="26524" y="59358"/>
                    </a:lnTo>
                    <a:lnTo>
                      <a:pt x="27201" y="58026"/>
                    </a:lnTo>
                    <a:lnTo>
                      <a:pt x="28227" y="55668"/>
                    </a:lnTo>
                    <a:lnTo>
                      <a:pt x="28424" y="55166"/>
                    </a:lnTo>
                    <a:lnTo>
                      <a:pt x="28620" y="54402"/>
                    </a:lnTo>
                    <a:lnTo>
                      <a:pt x="28860" y="52961"/>
                    </a:lnTo>
                    <a:lnTo>
                      <a:pt x="28926" y="51630"/>
                    </a:lnTo>
                    <a:lnTo>
                      <a:pt x="28882" y="50473"/>
                    </a:lnTo>
                    <a:lnTo>
                      <a:pt x="28489" y="48224"/>
                    </a:lnTo>
                    <a:lnTo>
                      <a:pt x="28336" y="47831"/>
                    </a:lnTo>
                    <a:lnTo>
                      <a:pt x="28096" y="43356"/>
                    </a:lnTo>
                    <a:lnTo>
                      <a:pt x="27922" y="40125"/>
                    </a:lnTo>
                    <a:lnTo>
                      <a:pt x="28140" y="29210"/>
                    </a:lnTo>
                    <a:lnTo>
                      <a:pt x="28184" y="28817"/>
                    </a:lnTo>
                    <a:lnTo>
                      <a:pt x="28402" y="28206"/>
                    </a:lnTo>
                    <a:lnTo>
                      <a:pt x="28729" y="27769"/>
                    </a:lnTo>
                    <a:lnTo>
                      <a:pt x="29100" y="27485"/>
                    </a:lnTo>
                    <a:lnTo>
                      <a:pt x="30105" y="27201"/>
                    </a:lnTo>
                    <a:lnTo>
                      <a:pt x="30367" y="27223"/>
                    </a:lnTo>
                    <a:lnTo>
                      <a:pt x="30476" y="27507"/>
                    </a:lnTo>
                    <a:lnTo>
                      <a:pt x="30869" y="28075"/>
                    </a:lnTo>
                    <a:lnTo>
                      <a:pt x="31633" y="28948"/>
                    </a:lnTo>
                    <a:lnTo>
                      <a:pt x="33314" y="30411"/>
                    </a:lnTo>
                    <a:lnTo>
                      <a:pt x="33663" y="30651"/>
                    </a:lnTo>
                    <a:lnTo>
                      <a:pt x="33597" y="31000"/>
                    </a:lnTo>
                    <a:lnTo>
                      <a:pt x="33597" y="33227"/>
                    </a:lnTo>
                    <a:lnTo>
                      <a:pt x="33707" y="37549"/>
                    </a:lnTo>
                    <a:lnTo>
                      <a:pt x="33750" y="38488"/>
                    </a:lnTo>
                    <a:lnTo>
                      <a:pt x="33859" y="39798"/>
                    </a:lnTo>
                    <a:lnTo>
                      <a:pt x="33859" y="41762"/>
                    </a:lnTo>
                    <a:lnTo>
                      <a:pt x="33663" y="43509"/>
                    </a:lnTo>
                    <a:lnTo>
                      <a:pt x="33597" y="43705"/>
                    </a:lnTo>
                    <a:lnTo>
                      <a:pt x="33139" y="45124"/>
                    </a:lnTo>
                    <a:lnTo>
                      <a:pt x="32615" y="47416"/>
                    </a:lnTo>
                    <a:lnTo>
                      <a:pt x="32419" y="49665"/>
                    </a:lnTo>
                    <a:lnTo>
                      <a:pt x="32440" y="49949"/>
                    </a:lnTo>
                    <a:lnTo>
                      <a:pt x="32593" y="50691"/>
                    </a:lnTo>
                    <a:lnTo>
                      <a:pt x="33095" y="51717"/>
                    </a:lnTo>
                    <a:lnTo>
                      <a:pt x="33750" y="52263"/>
                    </a:lnTo>
                    <a:lnTo>
                      <a:pt x="34492" y="52459"/>
                    </a:lnTo>
                    <a:lnTo>
                      <a:pt x="35213" y="52394"/>
                    </a:lnTo>
                    <a:lnTo>
                      <a:pt x="35868" y="52175"/>
                    </a:lnTo>
                    <a:lnTo>
                      <a:pt x="36588" y="51804"/>
                    </a:lnTo>
                    <a:lnTo>
                      <a:pt x="36697" y="51739"/>
                    </a:lnTo>
                    <a:lnTo>
                      <a:pt x="36654" y="49905"/>
                    </a:lnTo>
                    <a:lnTo>
                      <a:pt x="36763" y="46347"/>
                    </a:lnTo>
                    <a:lnTo>
                      <a:pt x="37025" y="42133"/>
                    </a:lnTo>
                    <a:lnTo>
                      <a:pt x="37112" y="41435"/>
                    </a:lnTo>
                    <a:lnTo>
                      <a:pt x="37330" y="40409"/>
                    </a:lnTo>
                    <a:lnTo>
                      <a:pt x="37658" y="38335"/>
                    </a:lnTo>
                    <a:lnTo>
                      <a:pt x="37964" y="35279"/>
                    </a:lnTo>
                    <a:lnTo>
                      <a:pt x="38095" y="30389"/>
                    </a:lnTo>
                    <a:lnTo>
                      <a:pt x="38051" y="29581"/>
                    </a:lnTo>
                    <a:lnTo>
                      <a:pt x="36195" y="25237"/>
                    </a:lnTo>
                    <a:lnTo>
                      <a:pt x="34754" y="21744"/>
                    </a:lnTo>
                    <a:lnTo>
                      <a:pt x="34929" y="22071"/>
                    </a:lnTo>
                    <a:lnTo>
                      <a:pt x="35322" y="22748"/>
                    </a:lnTo>
                    <a:lnTo>
                      <a:pt x="35366" y="22726"/>
                    </a:lnTo>
                    <a:lnTo>
                      <a:pt x="35191" y="22202"/>
                    </a:lnTo>
                    <a:lnTo>
                      <a:pt x="34754" y="21198"/>
                    </a:lnTo>
                    <a:lnTo>
                      <a:pt x="34492" y="20609"/>
                    </a:lnTo>
                    <a:lnTo>
                      <a:pt x="33859" y="19648"/>
                    </a:lnTo>
                    <a:lnTo>
                      <a:pt x="33161" y="18884"/>
                    </a:lnTo>
                    <a:lnTo>
                      <a:pt x="32462" y="18317"/>
                    </a:lnTo>
                    <a:lnTo>
                      <a:pt x="31458" y="17705"/>
                    </a:lnTo>
                    <a:lnTo>
                      <a:pt x="30585" y="17356"/>
                    </a:lnTo>
                    <a:lnTo>
                      <a:pt x="30498" y="17356"/>
                    </a:lnTo>
                    <a:lnTo>
                      <a:pt x="29821" y="17160"/>
                    </a:lnTo>
                    <a:lnTo>
                      <a:pt x="28402" y="16614"/>
                    </a:lnTo>
                    <a:lnTo>
                      <a:pt x="26677" y="15741"/>
                    </a:lnTo>
                    <a:lnTo>
                      <a:pt x="26372" y="15566"/>
                    </a:lnTo>
                    <a:lnTo>
                      <a:pt x="25455" y="15348"/>
                    </a:lnTo>
                    <a:lnTo>
                      <a:pt x="24167" y="14780"/>
                    </a:lnTo>
                    <a:lnTo>
                      <a:pt x="23163" y="13950"/>
                    </a:lnTo>
                    <a:lnTo>
                      <a:pt x="23075" y="13798"/>
                    </a:lnTo>
                    <a:lnTo>
                      <a:pt x="22857" y="13557"/>
                    </a:lnTo>
                    <a:lnTo>
                      <a:pt x="22617" y="12968"/>
                    </a:lnTo>
                    <a:lnTo>
                      <a:pt x="22529" y="11964"/>
                    </a:lnTo>
                    <a:lnTo>
                      <a:pt x="22922" y="10043"/>
                    </a:lnTo>
                    <a:lnTo>
                      <a:pt x="23075" y="9672"/>
                    </a:lnTo>
                    <a:lnTo>
                      <a:pt x="23381" y="8929"/>
                    </a:lnTo>
                    <a:lnTo>
                      <a:pt x="23665" y="7467"/>
                    </a:lnTo>
                    <a:lnTo>
                      <a:pt x="23686" y="6070"/>
                    </a:lnTo>
                    <a:lnTo>
                      <a:pt x="23490" y="4782"/>
                    </a:lnTo>
                    <a:lnTo>
                      <a:pt x="22988" y="3144"/>
                    </a:lnTo>
                    <a:lnTo>
                      <a:pt x="22333" y="1835"/>
                    </a:lnTo>
                    <a:lnTo>
                      <a:pt x="22246" y="1704"/>
                    </a:lnTo>
                    <a:lnTo>
                      <a:pt x="21962" y="1420"/>
                    </a:lnTo>
                    <a:lnTo>
                      <a:pt x="21372" y="918"/>
                    </a:lnTo>
                    <a:lnTo>
                      <a:pt x="20456" y="394"/>
                    </a:lnTo>
                    <a:lnTo>
                      <a:pt x="19233" y="44"/>
                    </a:lnTo>
                    <a:lnTo>
                      <a:pt x="18032" y="1"/>
                    </a:lnTo>
                    <a:close/>
                  </a:path>
                </a:pathLst>
              </a:custGeom>
              <a:solidFill>
                <a:srgbClr val="B8D9FF">
                  <a:alpha val="899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4" name="Google Shape;704;p44"/>
            <p:cNvSpPr/>
            <p:nvPr/>
          </p:nvSpPr>
          <p:spPr>
            <a:xfrm rot="-6146982">
              <a:off x="2162658" y="3172687"/>
              <a:ext cx="754235" cy="3565461"/>
            </a:xfrm>
            <a:prstGeom prst="trapezoid">
              <a:avLst>
                <a:gd fmla="val 39339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44"/>
          <p:cNvSpPr txBox="1"/>
          <p:nvPr/>
        </p:nvSpPr>
        <p:spPr>
          <a:xfrm>
            <a:off x="613250" y="378400"/>
            <a:ext cx="51018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4.  Showing A Specific team’s all matches , dates , </a:t>
            </a: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opponents</a:t>
            </a: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 in selection rounds </a:t>
            </a:r>
            <a:endParaRPr sz="18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06" name="Google Shape;7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50" y="1101850"/>
            <a:ext cx="3399033" cy="17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4"/>
          <p:cNvSpPr txBox="1"/>
          <p:nvPr/>
        </p:nvSpPr>
        <p:spPr>
          <a:xfrm>
            <a:off x="1506675" y="1350825"/>
            <a:ext cx="22515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* FROM MATCHES WHERE team_1_id = 1001 OR team_2_id = 1001; -- GET ALL MATCHES FOR A SPECIFIC TEAM 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08" name="Google Shape;7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788" y="3411750"/>
            <a:ext cx="37433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4"/>
          <p:cNvSpPr txBox="1"/>
          <p:nvPr/>
        </p:nvSpPr>
        <p:spPr>
          <a:xfrm>
            <a:off x="4035150" y="2522775"/>
            <a:ext cx="32733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5. Showing a match details like which teams are playing</a:t>
            </a:r>
            <a:endParaRPr sz="18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10" name="Google Shape;710;p44"/>
          <p:cNvSpPr txBox="1"/>
          <p:nvPr/>
        </p:nvSpPr>
        <p:spPr>
          <a:xfrm>
            <a:off x="4208325" y="3411675"/>
            <a:ext cx="21474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* FROM MATCHES WHERE match_id = 5; -- GET MATCH DETAILS BY MATCH ID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5"/>
          <p:cNvSpPr txBox="1"/>
          <p:nvPr/>
        </p:nvSpPr>
        <p:spPr>
          <a:xfrm>
            <a:off x="585725" y="406200"/>
            <a:ext cx="588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6.  Showing league Standing of all teams:</a:t>
            </a:r>
            <a:endParaRPr sz="18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16" name="Google Shape;7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00" y="848575"/>
            <a:ext cx="44862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45"/>
          <p:cNvSpPr txBox="1"/>
          <p:nvPr/>
        </p:nvSpPr>
        <p:spPr>
          <a:xfrm>
            <a:off x="1264225" y="935175"/>
            <a:ext cx="680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T.name, LS.points, LS.goals_scored, LS.goals_conceded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FROM LEAGUE_STANDINGS LS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JOIN TEAM T ON LS.team_id = T.team_id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ORDER BY LS.points DESC, LS.goals_scored DESC;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18" name="Google Shape;718;p45"/>
          <p:cNvSpPr txBox="1"/>
          <p:nvPr/>
        </p:nvSpPr>
        <p:spPr>
          <a:xfrm>
            <a:off x="3151925" y="3063963"/>
            <a:ext cx="5732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7. Get a specific team’s point throughout the league: </a:t>
            </a:r>
            <a:endParaRPr sz="18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19" name="Google Shape;71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325" y="3725138"/>
            <a:ext cx="458152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45"/>
          <p:cNvSpPr txBox="1"/>
          <p:nvPr/>
        </p:nvSpPr>
        <p:spPr>
          <a:xfrm>
            <a:off x="3065325" y="3619525"/>
            <a:ext cx="47286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T.name, LS.played, LS.won, LS.drawn, LS.lost, LS.points</a:t>
            </a:r>
            <a:endParaRPr sz="13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FROM LEAGUE_STANDINGS LS</a:t>
            </a:r>
            <a:endParaRPr sz="13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JOIN TEAM T ON LS.team_id = T.team_id</a:t>
            </a:r>
            <a:endParaRPr sz="13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WHERE T.team_id = 1003;</a:t>
            </a:r>
            <a:endParaRPr sz="13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6"/>
          <p:cNvSpPr/>
          <p:nvPr/>
        </p:nvSpPr>
        <p:spPr>
          <a:xfrm rot="3398972">
            <a:off x="6082068" y="-1185712"/>
            <a:ext cx="1937214" cy="5146409"/>
          </a:xfrm>
          <a:prstGeom prst="trapezoid">
            <a:avLst>
              <a:gd fmla="val 43357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6"/>
          <p:cNvSpPr txBox="1"/>
          <p:nvPr/>
        </p:nvSpPr>
        <p:spPr>
          <a:xfrm>
            <a:off x="467600" y="381000"/>
            <a:ext cx="6996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8.  Showing The Total Goals OF Each Team </a:t>
            </a:r>
            <a:endParaRPr sz="18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27" name="Google Shape;727;p46"/>
          <p:cNvSpPr txBox="1"/>
          <p:nvPr/>
        </p:nvSpPr>
        <p:spPr>
          <a:xfrm>
            <a:off x="5116000" y="1168525"/>
            <a:ext cx="40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28" name="Google Shape;7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75" y="1030788"/>
            <a:ext cx="25146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46"/>
          <p:cNvSpPr txBox="1"/>
          <p:nvPr/>
        </p:nvSpPr>
        <p:spPr>
          <a:xfrm>
            <a:off x="1239575" y="1030800"/>
            <a:ext cx="4162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T.name, SUM(PS.goals) AS total_goals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FROM TEAM T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JOIN PLAYER P ON T.team_id = P.team_id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JOIN PLAYER_STATISTICS PS ON P.player_id = PS.player_id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GROUP BY T.name;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30" name="Google Shape;730;p46"/>
          <p:cNvSpPr txBox="1"/>
          <p:nvPr/>
        </p:nvSpPr>
        <p:spPr>
          <a:xfrm>
            <a:off x="4123150" y="2661775"/>
            <a:ext cx="4162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9. Showing You the winner Team</a:t>
            </a:r>
            <a:endParaRPr sz="18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31" name="Google Shape;731;p46"/>
          <p:cNvSpPr txBox="1"/>
          <p:nvPr/>
        </p:nvSpPr>
        <p:spPr>
          <a:xfrm>
            <a:off x="4506950" y="3415050"/>
            <a:ext cx="2957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SELECT T.name AS winner_team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FROM LEAGUE_STANDINGS LS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JOIN TEAM T ON LS.team_id = T.team_id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ORDER BY LS.points DESC, (LS.goals_scored - LS.goals_conceded) DESC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LIMIT 1;</a:t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732" name="Google Shape;73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025" y="3129475"/>
            <a:ext cx="3350350" cy="170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hn Cena - The Time Is Now (Entrance Theme)&#10;&#10;Buy on iTunes: https://apple.co/2Ki5wdI&#10;Listen on Spotify: https://spoti.fi/2GlVSZ7&#10;Listen on Apple Music: https://apple.co/2pXEn6G&#10;&#10;Follow WWE Music&#10;http://wwe.com/inside/WWEMusic&#10;http://twitter.com/WWEMusic&#10;http://facebook.com/WWEMusicGroup&#10;&#10;Lyrics&#10;&#10;Your time is up, my time is now &#10;You can't see me, my time is now &#10;It's the franchise, boy I'm shinin' now &#10;You can't see me, my time is now! &#10;&#10;In case you forgot or fell off I'm still hot - knock your shell off &#10;My money stack fat plus I can't turn the swell off &#10;The franchise, doin' big bid'ness, I live this &#10;It's automatic I win this - oh you hear those horns, you finished &#10;A soldier, and I stay under you fightin' &#10;Plus I'm stormin' on you chumps like I'm thunder and lightning &#10;Ain't no way you breakin' me kid, I'm harder than nails &#10;Plus I keep it on lock, like I'm part of the jail &#10;I'm slaughtering stale competition, I got the whole block wishing &#10;they could run with my division but they gone fishing - &#10;- with no bait, kid your boy hold weight &#10;I got my soul straight, I brush your mouth like Colgate &#10;In any weather I'm never better your boy's so hot &#10;you'll never catch me in the next man's sweater &#10;If they hate, let 'em hate, I drop ya whole clan &#10;Lay yo' ass down for the three second tan &#10;&#10;Your time is up, my time is now &#10;You can't see me, my time is now &#10;It's the franchise, boy I'm shinin' now &#10;You can't see me, my time is now! &#10;&#10;Yeah, uhh &#10;It's gon' be what it's gon' be &#10;Five pounds of courage buddy, bass tint pants with a gold T &#10;Uhh - it's a war dance and victory step &#10;A raw stance is a gift, when you insist it's my rep &#10;John Cena, Trademarc, y'all are so-so &#10;And talk about the bread you make but don't know the recipe for dough though &#10;Aimin' guns in all your photos, that's a no-no &#10;When this pop, you'll liplock, your big talk's a blatant no-show &#10;See what happens when the ice age melt &#10;You see monetary status is not what matters, but it helps &#10;I rock a timepiece by Benny if any &#10;The same reason y'all could love me is the same reason y'all condemn me &#10;A man's measured by the way that he thinks &#10;Not clothing lines, ice links, leather and minks &#10;I spent 20 plus years seekin' knowledge of self &#10;So for now Marc Predka's livin' live for wealth &#10;&#10;Your time is up, my time is now &#10;You can't see me, my time is now &#10;It's the franchise, boy I'm shinin' now &#10;You can't see me, my time is now! &#10;&#10;Your time is up, my time is now &#10;You can't see me, my time is now &#10;It's the franchise, boy I'm shinin' now &#10;You can't see me, my time is now!" id="733" name="Google Shape;733;p46" title="John Cena - The Time Is Now (Entrance Theme)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28800" y="5026500"/>
            <a:ext cx="315200" cy="1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2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"/>
          <p:cNvSpPr txBox="1"/>
          <p:nvPr/>
        </p:nvSpPr>
        <p:spPr>
          <a:xfrm>
            <a:off x="1726050" y="1594725"/>
            <a:ext cx="56919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Thank you for your attention!</a:t>
            </a:r>
            <a:endParaRPr sz="18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We would be happy to answer any questions you may have about this project.</a:t>
            </a:r>
            <a:endParaRPr sz="18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4"/>
          <p:cNvSpPr txBox="1"/>
          <p:nvPr>
            <p:ph idx="1" type="body"/>
          </p:nvPr>
        </p:nvSpPr>
        <p:spPr>
          <a:xfrm>
            <a:off x="592750" y="858575"/>
            <a:ext cx="38520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 design a robust database to store league data.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Enable efficient querying for analysis and reporting.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 insights into player performance and team success.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85" name="Google Shape;585;p34"/>
          <p:cNvSpPr txBox="1"/>
          <p:nvPr>
            <p:ph type="title"/>
          </p:nvPr>
        </p:nvSpPr>
        <p:spPr>
          <a:xfrm>
            <a:off x="499475" y="367775"/>
            <a:ext cx="38520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Objectives :-</a:t>
            </a:r>
            <a:endParaRPr/>
          </a:p>
        </p:txBody>
      </p:sp>
      <p:sp>
        <p:nvSpPr>
          <p:cNvPr id="586" name="Google Shape;586;p34"/>
          <p:cNvSpPr txBox="1"/>
          <p:nvPr/>
        </p:nvSpPr>
        <p:spPr>
          <a:xfrm>
            <a:off x="4955775" y="2370000"/>
            <a:ext cx="4237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DataBase Structure: </a:t>
            </a:r>
            <a:r>
              <a:rPr lang="en-GB" sz="1200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Our Database has five tables </a:t>
            </a:r>
            <a:endParaRPr sz="1700"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5076350" y="2805400"/>
            <a:ext cx="34002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AutoNum type="arabicPeriod"/>
            </a:pPr>
            <a:r>
              <a:rPr lang="en-GB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Team 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AutoNum type="arabicPeriod"/>
            </a:pPr>
            <a:r>
              <a:rPr lang="en-GB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Player 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AutoNum type="arabicPeriod"/>
            </a:pPr>
            <a:r>
              <a:rPr lang="en-GB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Player_Statistics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AutoNum type="arabicPeriod"/>
            </a:pPr>
            <a:r>
              <a:rPr lang="en-GB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Matches 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AutoNum type="arabicPeriod"/>
            </a:pPr>
            <a:r>
              <a:rPr lang="en-GB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League_Standings 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88" name="Google Shape;588;p34"/>
          <p:cNvSpPr txBox="1"/>
          <p:nvPr/>
        </p:nvSpPr>
        <p:spPr>
          <a:xfrm>
            <a:off x="794775" y="3057600"/>
            <a:ext cx="4161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Each table represents a specific aspect of the league, and together, they form an interconnected system.</a:t>
            </a:r>
            <a:endParaRPr sz="1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"/>
          <p:cNvSpPr txBox="1"/>
          <p:nvPr>
            <p:ph idx="1" type="subTitle"/>
          </p:nvPr>
        </p:nvSpPr>
        <p:spPr>
          <a:xfrm>
            <a:off x="-212350" y="43200"/>
            <a:ext cx="8424000" cy="50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5"/>
          <p:cNvSpPr/>
          <p:nvPr/>
        </p:nvSpPr>
        <p:spPr>
          <a:xfrm>
            <a:off x="2124875" y="208175"/>
            <a:ext cx="78600" cy="77525"/>
          </a:xfrm>
          <a:custGeom>
            <a:rect b="b" l="l" r="r" t="t"/>
            <a:pathLst>
              <a:path extrusionOk="0" h="3101" w="3144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5"/>
          <p:cNvSpPr txBox="1"/>
          <p:nvPr>
            <p:ph type="title"/>
          </p:nvPr>
        </p:nvSpPr>
        <p:spPr>
          <a:xfrm>
            <a:off x="800450" y="888725"/>
            <a:ext cx="82824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596" name="Google Shape;596;p35"/>
          <p:cNvPicPr preferRelativeResize="0"/>
          <p:nvPr/>
        </p:nvPicPr>
        <p:blipFill rotWithShape="1">
          <a:blip r:embed="rId3">
            <a:alphaModFix/>
          </a:blip>
          <a:srcRect b="-3501" l="802" r="-5023" t="-719"/>
          <a:stretch/>
        </p:blipFill>
        <p:spPr>
          <a:xfrm>
            <a:off x="1230563" y="975750"/>
            <a:ext cx="6777226" cy="38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5"/>
          <p:cNvSpPr txBox="1"/>
          <p:nvPr/>
        </p:nvSpPr>
        <p:spPr>
          <a:xfrm>
            <a:off x="644900" y="285700"/>
            <a:ext cx="80874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                                                   </a:t>
            </a:r>
            <a:r>
              <a:rPr lang="en-GB" sz="37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  <a:r>
              <a:rPr lang="en-GB" sz="3700">
                <a:solidFill>
                  <a:schemeClr val="accent4"/>
                </a:solidFill>
                <a:latin typeface="Dosis"/>
                <a:ea typeface="Dosis"/>
                <a:cs typeface="Dosis"/>
                <a:sym typeface="Dosis"/>
              </a:rPr>
              <a:t>Schema Diagram</a:t>
            </a:r>
            <a:endParaRPr sz="3700">
              <a:solidFill>
                <a:schemeClr val="accent4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/>
          <p:nvPr>
            <p:ph idx="1" type="subTitle"/>
          </p:nvPr>
        </p:nvSpPr>
        <p:spPr>
          <a:xfrm>
            <a:off x="2375150" y="1124700"/>
            <a:ext cx="4246800" cy="4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6"/>
          <p:cNvSpPr txBox="1"/>
          <p:nvPr>
            <p:ph type="title"/>
          </p:nvPr>
        </p:nvSpPr>
        <p:spPr>
          <a:xfrm>
            <a:off x="2250150" y="283125"/>
            <a:ext cx="4643700" cy="5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Entity</a:t>
            </a:r>
            <a:r>
              <a:rPr lang="en-GB"/>
              <a:t> Relationship Diagram  </a:t>
            </a:r>
            <a:endParaRPr/>
          </a:p>
        </p:txBody>
      </p:sp>
      <p:pic>
        <p:nvPicPr>
          <p:cNvPr id="604" name="Google Shape;6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50" y="1034900"/>
            <a:ext cx="6285902" cy="3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"/>
          <p:cNvSpPr txBox="1"/>
          <p:nvPr>
            <p:ph type="title"/>
          </p:nvPr>
        </p:nvSpPr>
        <p:spPr>
          <a:xfrm>
            <a:off x="1015150" y="1114950"/>
            <a:ext cx="4332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1</a:t>
            </a:r>
            <a:endParaRPr sz="2500"/>
          </a:p>
        </p:txBody>
      </p:sp>
      <p:grpSp>
        <p:nvGrpSpPr>
          <p:cNvPr id="610" name="Google Shape;610;p37"/>
          <p:cNvGrpSpPr/>
          <p:nvPr/>
        </p:nvGrpSpPr>
        <p:grpSpPr>
          <a:xfrm>
            <a:off x="3816227" y="2311268"/>
            <a:ext cx="1511545" cy="1461174"/>
            <a:chOff x="3319625" y="2830275"/>
            <a:chExt cx="1130550" cy="1092875"/>
          </a:xfrm>
        </p:grpSpPr>
        <p:sp>
          <p:nvSpPr>
            <p:cNvPr id="611" name="Google Shape;611;p37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3882850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37"/>
          <p:cNvSpPr txBox="1"/>
          <p:nvPr>
            <p:ph idx="15" type="title"/>
          </p:nvPr>
        </p:nvSpPr>
        <p:spPr>
          <a:xfrm>
            <a:off x="542625" y="3774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/>
              <a:t>TABLES</a:t>
            </a:r>
            <a:endParaRPr/>
          </a:p>
        </p:txBody>
      </p:sp>
      <p:sp>
        <p:nvSpPr>
          <p:cNvPr id="623" name="Google Shape;623;p37"/>
          <p:cNvSpPr txBox="1"/>
          <p:nvPr/>
        </p:nvSpPr>
        <p:spPr>
          <a:xfrm>
            <a:off x="1912375" y="1256550"/>
            <a:ext cx="2172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Team </a:t>
            </a: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24" name="Google Shape;6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75" y="1685950"/>
            <a:ext cx="5226450" cy="29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8"/>
          <p:cNvSpPr txBox="1"/>
          <p:nvPr>
            <p:ph type="title"/>
          </p:nvPr>
        </p:nvSpPr>
        <p:spPr>
          <a:xfrm>
            <a:off x="1061750" y="456150"/>
            <a:ext cx="2075700" cy="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700">
                <a:solidFill>
                  <a:schemeClr val="accent4"/>
                </a:solidFill>
              </a:rPr>
              <a:t>PLAYER</a:t>
            </a:r>
            <a:endParaRPr b="0" sz="1700">
              <a:solidFill>
                <a:schemeClr val="accent4"/>
              </a:solidFill>
            </a:endParaRPr>
          </a:p>
        </p:txBody>
      </p:sp>
      <p:grpSp>
        <p:nvGrpSpPr>
          <p:cNvPr id="630" name="Google Shape;630;p38"/>
          <p:cNvGrpSpPr/>
          <p:nvPr/>
        </p:nvGrpSpPr>
        <p:grpSpPr>
          <a:xfrm>
            <a:off x="1995771" y="-801339"/>
            <a:ext cx="4572146" cy="6107535"/>
            <a:chOff x="4711809" y="-3574466"/>
            <a:chExt cx="5168018" cy="7374469"/>
          </a:xfrm>
        </p:grpSpPr>
        <p:sp>
          <p:nvSpPr>
            <p:cNvPr id="631" name="Google Shape;631;p38"/>
            <p:cNvSpPr/>
            <p:nvPr/>
          </p:nvSpPr>
          <p:spPr>
            <a:xfrm>
              <a:off x="4711809" y="-3574466"/>
              <a:ext cx="5168018" cy="7374469"/>
            </a:xfrm>
            <a:custGeom>
              <a:rect b="b" l="l" r="r" t="t"/>
              <a:pathLst>
                <a:path extrusionOk="0" h="85511" w="59926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7924950" y="2801900"/>
              <a:ext cx="998100" cy="9981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8"/>
          <p:cNvSpPr txBox="1"/>
          <p:nvPr/>
        </p:nvSpPr>
        <p:spPr>
          <a:xfrm>
            <a:off x="581975" y="456150"/>
            <a:ext cx="39300" cy="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34" name="Google Shape;634;p38"/>
          <p:cNvSpPr txBox="1"/>
          <p:nvPr/>
        </p:nvSpPr>
        <p:spPr>
          <a:xfrm>
            <a:off x="1098700" y="339225"/>
            <a:ext cx="833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4"/>
                </a:solidFill>
                <a:latin typeface="Vollkorn"/>
                <a:ea typeface="Vollkorn"/>
                <a:cs typeface="Vollkorn"/>
                <a:sym typeface="Vollkorn"/>
              </a:rPr>
              <a:t>2</a:t>
            </a:r>
            <a:endParaRPr sz="2500">
              <a:solidFill>
                <a:schemeClr val="accent4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pic>
        <p:nvPicPr>
          <p:cNvPr id="635" name="Google Shape;6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25" y="799350"/>
            <a:ext cx="2723350" cy="40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775" y="745725"/>
            <a:ext cx="3290350" cy="40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9"/>
          <p:cNvSpPr txBox="1"/>
          <p:nvPr>
            <p:ph idx="1" type="body"/>
          </p:nvPr>
        </p:nvSpPr>
        <p:spPr>
          <a:xfrm>
            <a:off x="896575" y="212375"/>
            <a:ext cx="18957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4"/>
                </a:solidFill>
              </a:rPr>
              <a:t>MATCHES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642" name="Google Shape;642;p39"/>
          <p:cNvSpPr txBox="1"/>
          <p:nvPr/>
        </p:nvSpPr>
        <p:spPr>
          <a:xfrm>
            <a:off x="314600" y="157325"/>
            <a:ext cx="8652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4"/>
                </a:solidFill>
                <a:latin typeface="Vollkorn"/>
                <a:ea typeface="Vollkorn"/>
                <a:cs typeface="Vollkorn"/>
                <a:sym typeface="Vollkorn"/>
              </a:rPr>
              <a:t>3</a:t>
            </a:r>
            <a:endParaRPr sz="2500">
              <a:solidFill>
                <a:schemeClr val="accent4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pic>
        <p:nvPicPr>
          <p:cNvPr id="643" name="Google Shape;6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875" y="669150"/>
            <a:ext cx="4454250" cy="39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40"/>
          <p:cNvGrpSpPr/>
          <p:nvPr/>
        </p:nvGrpSpPr>
        <p:grpSpPr>
          <a:xfrm>
            <a:off x="2381236" y="-845323"/>
            <a:ext cx="7072495" cy="6836698"/>
            <a:chOff x="3319625" y="2830275"/>
            <a:chExt cx="1130550" cy="1092875"/>
          </a:xfrm>
        </p:grpSpPr>
        <p:sp>
          <p:nvSpPr>
            <p:cNvPr id="649" name="Google Shape;649;p40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40"/>
          <p:cNvSpPr txBox="1"/>
          <p:nvPr>
            <p:ph idx="1" type="subTitle"/>
          </p:nvPr>
        </p:nvSpPr>
        <p:spPr>
          <a:xfrm>
            <a:off x="719900" y="499846"/>
            <a:ext cx="30237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 LEAGUE STANDING TABLE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61" name="Google Shape;661;p40"/>
          <p:cNvSpPr txBox="1"/>
          <p:nvPr>
            <p:ph type="title"/>
          </p:nvPr>
        </p:nvSpPr>
        <p:spPr>
          <a:xfrm>
            <a:off x="271700" y="300950"/>
            <a:ext cx="4482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sz="1900"/>
          </a:p>
        </p:txBody>
      </p:sp>
      <p:pic>
        <p:nvPicPr>
          <p:cNvPr id="662" name="Google Shape;6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00" y="1175850"/>
            <a:ext cx="7710800" cy="20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41"/>
          <p:cNvGrpSpPr/>
          <p:nvPr/>
        </p:nvGrpSpPr>
        <p:grpSpPr>
          <a:xfrm flipH="1">
            <a:off x="5561803" y="-6918148"/>
            <a:ext cx="9569831" cy="11206841"/>
            <a:chOff x="719993" y="-6695875"/>
            <a:chExt cx="9543110" cy="11206841"/>
          </a:xfrm>
        </p:grpSpPr>
        <p:sp>
          <p:nvSpPr>
            <p:cNvPr id="668" name="Google Shape;668;p41"/>
            <p:cNvSpPr/>
            <p:nvPr/>
          </p:nvSpPr>
          <p:spPr>
            <a:xfrm>
              <a:off x="719993" y="-6695875"/>
              <a:ext cx="8352919" cy="11206841"/>
            </a:xfrm>
            <a:custGeom>
              <a:rect b="b" l="l" r="r" t="t"/>
              <a:pathLst>
                <a:path extrusionOk="0" h="76298" w="56869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8743188" y="2187033"/>
              <a:ext cx="1519915" cy="1520064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41"/>
          <p:cNvSpPr txBox="1"/>
          <p:nvPr>
            <p:ph idx="1" type="subTitle"/>
          </p:nvPr>
        </p:nvSpPr>
        <p:spPr>
          <a:xfrm>
            <a:off x="782950" y="234025"/>
            <a:ext cx="25203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 </a:t>
            </a:r>
            <a:r>
              <a:rPr lang="en-GB" sz="1800">
                <a:solidFill>
                  <a:schemeClr val="accent4"/>
                </a:solidFill>
              </a:rPr>
              <a:t>Player Statistics Table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71" name="Google Shape;671;p41"/>
          <p:cNvSpPr txBox="1"/>
          <p:nvPr>
            <p:ph type="title"/>
          </p:nvPr>
        </p:nvSpPr>
        <p:spPr>
          <a:xfrm>
            <a:off x="393875" y="123150"/>
            <a:ext cx="758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 5</a:t>
            </a:r>
            <a:endParaRPr/>
          </a:p>
        </p:txBody>
      </p:sp>
      <p:pic>
        <p:nvPicPr>
          <p:cNvPr id="672" name="Google Shape;6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00" y="668525"/>
            <a:ext cx="4530525" cy="41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