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56" r:id="rId3"/>
    <p:sldId id="257" r:id="rId4"/>
    <p:sldId id="258" r:id="rId5"/>
    <p:sldId id="262" r:id="rId6"/>
    <p:sldId id="261" r:id="rId7"/>
    <p:sldId id="259" r:id="rId8"/>
    <p:sldId id="260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64"/>
  </p:normalViewPr>
  <p:slideViewPr>
    <p:cSldViewPr snapToGrid="0">
      <p:cViewPr varScale="1">
        <p:scale>
          <a:sx n="93" d="100"/>
          <a:sy n="93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D2F7-D5E5-6944-BDC2-5A50F09AECC0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CB1-A61B-9E4C-9B62-849297A6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60C2F5E1-1F53-82A9-566A-CB4ED53DF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3" b="1724"/>
          <a:stretch/>
        </p:blipFill>
        <p:spPr>
          <a:xfrm>
            <a:off x="20" y="-5870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58F97-17CA-6E12-E28F-6C4E1109014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id="{106D4EB9-CB1E-388E-2FCA-1C8B41AB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-117783" y="-616758"/>
            <a:ext cx="12427565" cy="79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300"/>
    </mc:Choice>
    <mc:Fallback xmlns="">
      <p:transition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1 -0.48518 L -0.01133 0.43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4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46042 L -0.01133 -0.4824 " pathEditMode="relative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4824 L -0.0125 0.45625 " pathEditMode="relative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7235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818B-A4FE-559C-413E-0A6F174D3663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93191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41565"/>
            <a:ext cx="121942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1BD46-BB9C-8B4A-255E-7DC3E6F3AE02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7711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9476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54898-BD9C-B4A7-F39B-24F99008B57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5583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5CEE9AEB-8586-8967-2481-FA321626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8"/>
          <a:stretch/>
        </p:blipFill>
        <p:spPr>
          <a:xfrm>
            <a:off x="-1504" y="7530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D1FE1-1F8C-14DF-38C4-68625FC15256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1900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20234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9076D-3B28-D294-F728-7DD43524C71A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942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232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1960E-58AE-584C-31EE-B8BB504B0AF1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6195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6461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957A9-53D9-DD8C-2662-986CAFA323D7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5271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82716A8-1E0F-4BE6-BB74-48CB5B66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" b="3490"/>
          <a:stretch/>
        </p:blipFill>
        <p:spPr>
          <a:xfrm>
            <a:off x="20" y="-20654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0B6EA-30A9-7F42-7FB7-7B587E5201C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4284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9558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69DBF-BCB0-AACA-4198-283E6CA9EEB4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6848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7235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818B-A4FE-559C-413E-0A6F174D3663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7362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41565"/>
            <a:ext cx="121942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1BD46-BB9C-8B4A-255E-7DC3E6F3AE02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6405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41565"/>
            <a:ext cx="121942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1BD46-BB9C-8B4A-255E-7DC3E6F3AE02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2027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9476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54898-BD9C-B4A7-F39B-24F99008B57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9171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5CEE9AEB-8586-8967-2481-FA321626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8"/>
          <a:stretch/>
        </p:blipFill>
        <p:spPr>
          <a:xfrm>
            <a:off x="-1504" y="7530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D1FE1-1F8C-14DF-38C4-68625FC15256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0902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20234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9076D-3B28-D294-F728-7DD43524C71A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688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232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1960E-58AE-584C-31EE-B8BB504B0AF1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4929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6461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957A9-53D9-DD8C-2662-986CAFA323D7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41542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82716A8-1E0F-4BE6-BB74-48CB5B66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" b="3490"/>
          <a:stretch/>
        </p:blipFill>
        <p:spPr>
          <a:xfrm>
            <a:off x="20" y="-20654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0B6EA-30A9-7F42-7FB7-7B587E5201C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40814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9558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69DBF-BCB0-AACA-4198-283E6CA9EEB4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3554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7235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818B-A4FE-559C-413E-0A6F174D3663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701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41565"/>
            <a:ext cx="121942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1BD46-BB9C-8B4A-255E-7DC3E6F3AE02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3495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9476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54898-BD9C-B4A7-F39B-24F99008B57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8669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9476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54898-BD9C-B4A7-F39B-24F99008B57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4892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5CEE9AEB-8586-8967-2481-FA321626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8"/>
          <a:stretch/>
        </p:blipFill>
        <p:spPr>
          <a:xfrm>
            <a:off x="-1504" y="7530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D1FE1-1F8C-14DF-38C4-68625FC15256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4521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20234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9076D-3B28-D294-F728-7DD43524C71A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49192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232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1960E-58AE-584C-31EE-B8BB504B0AF1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169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6461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957A9-53D9-DD8C-2662-986CAFA323D7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0906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82716A8-1E0F-4BE6-BB74-48CB5B66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" b="3490"/>
          <a:stretch/>
        </p:blipFill>
        <p:spPr>
          <a:xfrm>
            <a:off x="20" y="-20654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0B6EA-30A9-7F42-7FB7-7B587E5201C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2609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9558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69DBF-BCB0-AACA-4198-283E6CA9EEB4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9669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7235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818B-A4FE-559C-413E-0A6F174D3663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6635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5CEE9AEB-8586-8967-2481-FA321626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8"/>
          <a:stretch/>
        </p:blipFill>
        <p:spPr>
          <a:xfrm>
            <a:off x="-1504" y="7530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D1FE1-1F8C-14DF-38C4-68625FC15256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3278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6C489E4-B484-9118-2D14-573BBF01D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4" b="1163"/>
          <a:stretch/>
        </p:blipFill>
        <p:spPr>
          <a:xfrm>
            <a:off x="20" y="-20234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9076D-3B28-D294-F728-7DD43524C71A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19374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84789CB-F727-577D-5625-1AAAB922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1577"/>
          <a:stretch/>
        </p:blipFill>
        <p:spPr>
          <a:xfrm>
            <a:off x="20" y="-5232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1960E-58AE-584C-31EE-B8BB504B0AF1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36022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6461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957A9-53D9-DD8C-2662-986CAFA323D7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552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82716A8-1E0F-4BE6-BB74-48CB5B66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" b="3490"/>
          <a:stretch/>
        </p:blipFill>
        <p:spPr>
          <a:xfrm>
            <a:off x="20" y="-206543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0B6EA-30A9-7F42-7FB7-7B587E5201CC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26439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sign&#10;&#10;Description automatically generated">
            <a:extLst>
              <a:ext uri="{FF2B5EF4-FFF2-40B4-BE49-F238E27FC236}">
                <a16:creationId xmlns:a16="http://schemas.microsoft.com/office/drawing/2014/main" id="{0EEE062C-C6CA-1A58-4071-677186AF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1" b="2227"/>
          <a:stretch/>
        </p:blipFill>
        <p:spPr>
          <a:xfrm>
            <a:off x="20" y="-109558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69DBF-BCB0-AACA-4198-283E6CA9EEB4}"/>
              </a:ext>
            </a:extLst>
          </p:cNvPr>
          <p:cNvSpPr txBox="1"/>
          <p:nvPr/>
        </p:nvSpPr>
        <p:spPr>
          <a:xfrm>
            <a:off x="10660829" y="41565"/>
            <a:ext cx="14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snundy3</a:t>
            </a:r>
          </a:p>
        </p:txBody>
      </p:sp>
    </p:spTree>
    <p:extLst>
      <p:ext uri="{BB962C8B-B14F-4D97-AF65-F5344CB8AC3E}">
        <p14:creationId xmlns:p14="http://schemas.microsoft.com/office/powerpoint/2010/main" val="8912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750" advClick="0" advTm="100"/>
    </mc:Choice>
    <mc:Fallback xmlns="">
      <p:transition spd="slow" advClick="0" advTm="1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37</Words>
  <Application>Microsoft Macintosh PowerPoint</Application>
  <PresentationFormat>Widescreen</PresentationFormat>
  <Paragraphs>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Nundy</dc:creator>
  <cp:lastModifiedBy>Shourya Nundy</cp:lastModifiedBy>
  <cp:revision>7</cp:revision>
  <dcterms:created xsi:type="dcterms:W3CDTF">2022-12-01T07:57:49Z</dcterms:created>
  <dcterms:modified xsi:type="dcterms:W3CDTF">2022-12-04T12:19:03Z</dcterms:modified>
</cp:coreProperties>
</file>