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8A67B-A853-798E-3BF8-22B1C5F299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DC735E-6237-FB1A-E8AA-FF8F724D0F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3E680C-812C-C6C1-2404-7F1697F40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82B5-A7B5-46FB-BCA6-622601C6A031}" type="datetimeFigureOut">
              <a:rPr lang="en-IN" smtClean="0"/>
              <a:t>13-07-2025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ED27D3-B43B-655D-DE8D-EE82F746B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8BA72-C804-4317-41EB-2311B68DE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F93FD-AA4B-43D5-A9BF-4E94066946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106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E1BDB-525E-C9B1-C341-3AF9A1728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394EA3-B7CB-8079-3EC9-F690BEA495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B87D7-B64D-EC37-156A-9FC20AD82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82B5-A7B5-46FB-BCA6-622601C6A031}" type="datetimeFigureOut">
              <a:rPr lang="en-IN" smtClean="0"/>
              <a:t>13-07-2025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2FA6D-21BD-3C10-DB3A-87FBEB06D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E4C19A-24DC-A6CA-435C-FE5B28D19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F93FD-AA4B-43D5-A9BF-4E94066946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1234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054AEA-2C7F-7040-41F1-35230866BD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88C22D-02F4-A3F9-9DA5-ADD6449249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691C-9A7F-6849-F780-2DFDA7F28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82B5-A7B5-46FB-BCA6-622601C6A031}" type="datetimeFigureOut">
              <a:rPr lang="en-IN" smtClean="0"/>
              <a:t>13-07-2025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25163-B694-A3A9-7777-54355ED43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E1C35-4A1F-C2A1-F068-D4B3E3CC4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F93FD-AA4B-43D5-A9BF-4E94066946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5095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6B74F-D68E-FA3E-F1DF-690C0351D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780F9-29AD-15C2-5FB1-F1D15B26C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4F847-71E1-BE61-43EC-841C62525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82B5-A7B5-46FB-BCA6-622601C6A031}" type="datetimeFigureOut">
              <a:rPr lang="en-IN" smtClean="0"/>
              <a:t>13-07-2025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098B9D-44AA-90A3-8E5C-3F3CC2A18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43387-D6D3-E977-C008-96D2724AC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F93FD-AA4B-43D5-A9BF-4E94066946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5602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30FEB-4610-9177-8288-9E048EDBA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FC7AF0-09B7-5079-B064-8FBA097210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10BE4-F3AC-C100-45CC-6FE4332F0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82B5-A7B5-46FB-BCA6-622601C6A031}" type="datetimeFigureOut">
              <a:rPr lang="en-IN" smtClean="0"/>
              <a:t>13-07-2025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27A62-BB56-B00F-E933-94E409DD1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C7167-CE61-DE66-D5FC-9ADE900AE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F93FD-AA4B-43D5-A9BF-4E94066946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9024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D4E24-E9F8-56EF-8520-0F3E2D351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6E7FC-E64D-148F-BECC-6D47E080D6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9F51B5-8E43-9AB3-17BD-05EA410454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14A2E2-7F70-E893-A2C7-AE7058DC7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82B5-A7B5-46FB-BCA6-622601C6A031}" type="datetimeFigureOut">
              <a:rPr lang="en-IN" smtClean="0"/>
              <a:t>13-07-2025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AD7488-1F87-F939-7324-D515078D7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17288C-82A8-4287-990D-475AE2C53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F93FD-AA4B-43D5-A9BF-4E94066946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9165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CF5BF-60A2-F55B-A71E-CCB3FECDB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612CC7-59A1-B1E9-1E4E-A82BBF92CA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62E3F1-BF13-C304-DA14-E860B64A57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E111B0-64C7-F537-3C7B-474A3394F6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A94A9B-7800-8C64-BE37-62CCE29ADB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5A6313-E638-394D-25F9-27337C801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82B5-A7B5-46FB-BCA6-622601C6A031}" type="datetimeFigureOut">
              <a:rPr lang="en-IN" smtClean="0"/>
              <a:t>13-07-2025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E6F01F-40C4-59A8-54D1-C40CE5C17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88713C-BA51-FB4E-A396-8EAC38859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F93FD-AA4B-43D5-A9BF-4E94066946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8260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7F59A-645F-CF49-C298-852B9F1F3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D89C00-5B39-7457-C12A-9B6224D29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82B5-A7B5-46FB-BCA6-622601C6A031}" type="datetimeFigureOut">
              <a:rPr lang="en-IN" smtClean="0"/>
              <a:t>13-07-2025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97F173-B580-43FE-9427-18CF3BF4E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05A782-3673-C389-BF62-09FC8E602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F93FD-AA4B-43D5-A9BF-4E94066946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7179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476567-317C-CB55-27A0-96107735A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82B5-A7B5-46FB-BCA6-622601C6A031}" type="datetimeFigureOut">
              <a:rPr lang="en-IN" smtClean="0"/>
              <a:t>13-07-2025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0EE5B4-89CD-B305-A277-DB7EEACF9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87E9CE-8C2E-D1BE-03CD-6C56EA5F3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F93FD-AA4B-43D5-A9BF-4E94066946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1608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6A466-89C8-AA33-E15A-AD4681B09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3BCE8-39EB-65CC-6F4E-D91EAA260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F948DE-997F-B6C9-C190-6A159082D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81AF45-6BC6-6A2A-9F2E-A451A4B43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82B5-A7B5-46FB-BCA6-622601C6A031}" type="datetimeFigureOut">
              <a:rPr lang="en-IN" smtClean="0"/>
              <a:t>13-07-2025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032EBF-AB15-4A04-1601-EC315F6F1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6BF463-2BF5-FA26-4367-58FA76917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F93FD-AA4B-43D5-A9BF-4E94066946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3678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81616-709B-9E9B-F538-F66A9BC40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4394CD-2650-3FA8-845D-203DBC4DD4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68329F-95E5-F118-900E-AFF6015FD0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169A10-77FF-CB6D-B8BB-9659C1E6D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82B5-A7B5-46FB-BCA6-622601C6A031}" type="datetimeFigureOut">
              <a:rPr lang="en-IN" smtClean="0"/>
              <a:t>13-07-2025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999249-97B8-7334-E2A1-CFDC39D94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D9ECDE-1E72-0994-BBD6-C7FDB820E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F93FD-AA4B-43D5-A9BF-4E94066946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2583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0FD77D-6E8B-C82C-3C15-1BDA7487B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00A9AA-C471-41BD-C16D-F0D150134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D00910-7E4F-1E24-13CE-0983F6C3EF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A82B5-A7B5-46FB-BCA6-622601C6A031}" type="datetimeFigureOut">
              <a:rPr lang="en-IN" smtClean="0"/>
              <a:t>13-07-2025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B54A0B-57F4-8DCD-BFE0-DF14305A6E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3DE324-20E9-A7EC-A373-A875A02D4E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F93FD-AA4B-43D5-A9BF-4E94066946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9250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C71CDCF-66CE-4375-59D5-74AAA1CB56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805614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D6D7E3A-455C-B79D-B6FB-AFDD50ACD1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340966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7F5D4C1-8A10-EB86-9936-FA5A77D8F8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903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521144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DD59E29-2564-4EC8-F61F-FC6D7088B3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475219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B638B4-31F0-7C3D-63EA-7EA4C390FC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657909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1A862C-F868-9B7F-20CA-AF2E7FFE95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646717496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EE195FB-9156-32C6-15A6-2B84F7B3E9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571" y="501663"/>
            <a:ext cx="10145541" cy="567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47131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C6CC0B4-82E4-05CC-2BFD-38B67F1166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815798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02C5283-3946-4DC2-B068-F117EE59D2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650" y="594917"/>
            <a:ext cx="10202699" cy="5668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174107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64C3F2-9DF4-7E52-F553-4C18826448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230407355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3DE9D00-6118-A86A-043B-F934787223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429985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0B5EA23C-43E4-449E-83F6-DF8D36773AB4}">
  <we:reference id="wa200005566" version="3.0.0.3" store="en-US" storeType="OMEX"/>
  <we:alternateReferences>
    <we:reference id="wa200005566" version="3.0.0.3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Shourya kumar</dc:creator>
  <cp:lastModifiedBy>Shourya kumar</cp:lastModifiedBy>
  <cp:revision>3</cp:revision>
  <dcterms:created xsi:type="dcterms:W3CDTF">2025-07-13T12:42:34Z</dcterms:created>
  <dcterms:modified xsi:type="dcterms:W3CDTF">2025-07-13T12:59:29Z</dcterms:modified>
</cp:coreProperties>
</file>