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1a7dfd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1a7dfd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71a7dfd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71a7dfd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71a7dfd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71a7dfd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71a7dfd5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71a7dfd5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71a7dfd5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71a7dfd5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55e8ec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55e8ec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755e8ec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755e8ec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55e8ec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55e8ec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55e8ec1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55e8ec1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755e8ec1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755e8ec1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71a7dfd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71a7dfd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755e8ec1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755e8ec1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755e8ec1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755e8ec1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71a7dfd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71a7dfd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1a7dfd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71a7dfd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755e8ec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755e8ec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755e8ec1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755e8ec1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71a7dfd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71a7dfd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55e8e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755e8e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1a7dfd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1a7dfd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600"/>
              <a:t>Neural Network &amp; Fuzzy Logic</a:t>
            </a:r>
            <a:endParaRPr b="0"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000"/>
              <a:t>Paper Presentation</a:t>
            </a:r>
            <a:endParaRPr sz="50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16500" y="3391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Hand Gesture Recognition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Using an Adapted CNN with Data Augmentation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Initialization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weight correctly can influence how easily the network learn.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Uniform ‘He </a:t>
            </a:r>
            <a:r>
              <a:rPr lang="en"/>
              <a:t>Initialization</a:t>
            </a:r>
            <a:r>
              <a:rPr lang="en"/>
              <a:t>’ for ReLU layers (</a:t>
            </a:r>
            <a:r>
              <a:rPr b="1" lang="en"/>
              <a:t>he_uniform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Uniform ‘Xavier </a:t>
            </a:r>
            <a:r>
              <a:rPr lang="en"/>
              <a:t>Initialization</a:t>
            </a:r>
            <a:r>
              <a:rPr lang="en"/>
              <a:t>’ for output softmax (</a:t>
            </a:r>
            <a:r>
              <a:rPr b="1" lang="en"/>
              <a:t>glorot_uniform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Kernel regularizer L2 for ReLU layers.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Kernel regularizers tries to reduce the weights W (excluding bias).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2478775"/>
            <a:ext cx="8520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L2 </a:t>
            </a:r>
            <a:r>
              <a:rPr lang="en" sz="1800"/>
              <a:t>Regularization</a:t>
            </a:r>
            <a:endParaRPr sz="180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2932375"/>
            <a:ext cx="8520600" cy="14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Decreases complexity of model while maintaining the same parameter count.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Penalizes weights with large magnitudes by minimizing L2 norm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Lambda = 0.0001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Measures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43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Precision =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Recall = 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F1 Score =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Accuracy =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00" y="2140063"/>
            <a:ext cx="1102450" cy="636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675" y="1342214"/>
            <a:ext cx="1102450" cy="58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5675" y="2900200"/>
            <a:ext cx="4002375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5676" y="3780330"/>
            <a:ext cx="2232854" cy="6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Training Process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Combination of Back Propagation with Stochastic Gradient Descent.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Cost of function = Categorical </a:t>
            </a:r>
            <a:r>
              <a:rPr lang="en"/>
              <a:t>Cross Entropy</a:t>
            </a:r>
            <a:r>
              <a:rPr lang="en"/>
              <a:t> 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Adam Optimizer as optimization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Epochs = 10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For Baseline CNN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Baseline CNN, Final Validation accuracy = 69.41 %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3150"/>
            <a:ext cx="8710775" cy="29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Baseline 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For Baseline CNN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Loss, accuracy v/s Epoch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Baseline 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150" y="957888"/>
            <a:ext cx="3798825" cy="40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51650" y="14777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, recall and F-1 scores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test accuracy of 60%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72500" y="94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Baseline 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351" y="94875"/>
            <a:ext cx="3632700" cy="47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For Baseline CNN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Baseline 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932" y="1332182"/>
            <a:ext cx="3583275" cy="33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ADCNN, Final Validation accuracy = 72.23 %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38" y="1837925"/>
            <a:ext cx="8768925" cy="28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ADCNN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Loss, accuracy v/s Epoch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ADCNN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088" y="97225"/>
            <a:ext cx="437197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 Challenges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Complexity of hand gesture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Differences in hand sizes and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Differences in hand postures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Variation of light and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Variation in gesture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Observability of hand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275450" y="14015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, recall and F-1 scores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test accuracy of 62%</a:t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72500" y="94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Baseline 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701" y="94875"/>
            <a:ext cx="3422700" cy="465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For Baseline CNN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Baseline CNN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531" y="1530850"/>
            <a:ext cx="3494325" cy="32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Previous Method (Classical Vision Algorithm)</a:t>
            </a:r>
            <a:endParaRPr sz="30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 Machine Learning Classifier</a:t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240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Deep Learning </a:t>
            </a:r>
            <a:r>
              <a:rPr lang="en" sz="3000"/>
              <a:t>Algorithm</a:t>
            </a:r>
            <a:r>
              <a:rPr lang="en" sz="3000"/>
              <a:t> Advantage</a:t>
            </a:r>
            <a:endParaRPr sz="30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3163975"/>
            <a:ext cx="85206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Ability to extract robust and significant features of input via several </a:t>
            </a:r>
            <a:r>
              <a:rPr lang="en"/>
              <a:t>nonlinear</a:t>
            </a:r>
            <a:r>
              <a:rPr lang="en"/>
              <a:t> hidden 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multiple extracted </a:t>
            </a:r>
            <a:r>
              <a:rPr lang="en"/>
              <a:t>features</a:t>
            </a:r>
            <a:r>
              <a:rPr lang="en"/>
              <a:t> efficiently.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Prevent overfitting (eg:- dropout).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</a:t>
            </a:r>
            <a:r>
              <a:rPr lang="en"/>
              <a:t> Neural Network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Primarily used for image </a:t>
            </a:r>
            <a:r>
              <a:rPr lang="en"/>
              <a:t>classification</a:t>
            </a:r>
            <a:r>
              <a:rPr lang="en"/>
              <a:t>, Objects detections, recognition faces etc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3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Convolutional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Sub sampling or pooling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Fully connected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Convolutional layers are followed by pooling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Pooling layers could be maximum or average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Reduce size of features and decrease compilation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Features extracted are </a:t>
            </a:r>
            <a:r>
              <a:rPr lang="en"/>
              <a:t>hierarchical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Bottom level layers:- low level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High level layers:- Abstract information, features useful for classification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API’s and Libraries used: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946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Keras API of 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Sklearn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Google.colab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Platform used for processing - Google Colab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25" y="3110563"/>
            <a:ext cx="32194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Classes = 29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26 alphabets (A - Z)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Space, Del, Nothing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1500 images for each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Varied Illumination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Size = 200x200 initially, to be reduced to  128x96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set images= 39150; Validation set images= 4321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Validation ratio = 0.1 from 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 set = New 300 images 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4125650"/>
            <a:ext cx="85206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Image Preprocessing:- For real time classification, images have been converted to grayscale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CNN Architecture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946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Two Convolutional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Two Pooling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Two Fully Connected Layers (ReLU)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Three Dropout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One dropout each after the two pooling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One dropout after the first fully connected layer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101" y="3030375"/>
            <a:ext cx="5735501" cy="19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Transforms base data and increases size of the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images are generated from the original usually during training.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is not only to reduce overfitting but also to augment data to improve the classifier.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Augmentations -&gt;[ Height and Width shift range = 0.1]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ADCNN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baseline CNN is improved by tuning parameters to include kernel initialization and regularization.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*</a:t>
            </a:r>
            <a:r>
              <a:rPr b="1" lang="en"/>
              <a:t>Data Augmentation</a:t>
            </a:r>
            <a:r>
              <a:rPr lang="en"/>
              <a:t> is done on both Baseline CNN and ADCNN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