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64" r:id="rId7"/>
    <p:sldId id="265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dirty="0">
                <a:solidFill>
                  <a:srgbClr val="FFFF00"/>
                </a:solidFill>
              </a:rPr>
              <a:t>Data </a:t>
            </a:r>
            <a:r>
              <a:rPr lang="en-IN" b="1" dirty="0">
                <a:solidFill>
                  <a:srgbClr val="FFFF00"/>
                </a:solidFill>
              </a:rPr>
              <a:t>A</a:t>
            </a:r>
            <a:r>
              <a:rPr b="1" dirty="0" err="1">
                <a:solidFill>
                  <a:srgbClr val="FFFF00"/>
                </a:solidFill>
              </a:rPr>
              <a:t>nalytics</a:t>
            </a:r>
            <a:r>
              <a:rPr b="1" dirty="0">
                <a:solidFill>
                  <a:srgbClr val="FFFF00"/>
                </a:solidFill>
              </a:rPr>
              <a:t> </a:t>
            </a:r>
            <a:r>
              <a:rPr lang="en-IN" b="1" dirty="0">
                <a:solidFill>
                  <a:srgbClr val="FFFF00"/>
                </a:solidFill>
              </a:rPr>
              <a:t>A</a:t>
            </a:r>
            <a:r>
              <a:rPr b="1" dirty="0" err="1">
                <a:solidFill>
                  <a:srgbClr val="FFFF00"/>
                </a:solidFill>
              </a:rPr>
              <a:t>pproach</a:t>
            </a: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KPMG Analytics Team– </a:t>
            </a:r>
            <a:r>
              <a:rPr lang="en-IN" i="1" dirty="0" err="1">
                <a:latin typeface="Arial" panose="020B0604020202020204" pitchFamily="34" charset="0"/>
                <a:cs typeface="Arial" panose="020B0604020202020204" pitchFamily="34" charset="0"/>
              </a:rPr>
              <a:t>Shourya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Nagpal (Junior Consultant)</a:t>
            </a:r>
            <a:endParaRPr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78645" y="87811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958677"/>
            <a:ext cx="8715952" cy="36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800" b="1" dirty="0">
                <a:solidFill>
                  <a:srgbClr val="0070C0"/>
                </a:solidFill>
              </a:rPr>
              <a:t>What</a:t>
            </a:r>
            <a:r>
              <a:rPr lang="en-US" sz="1400" b="1" dirty="0"/>
              <a:t> : 	Power Point Presentation for approach we will be taking on 3 week scope for Sprocket 	Central Pty. Ltd.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800" b="1" dirty="0">
                <a:solidFill>
                  <a:srgbClr val="0070C0"/>
                </a:solidFill>
              </a:rPr>
              <a:t>Why</a:t>
            </a:r>
            <a:r>
              <a:rPr lang="en-US" sz="1400" b="1" dirty="0"/>
              <a:t>      : 	To boost business by analyzing their existing dataset to determine customer trends 	and behavior .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800" b="1" dirty="0">
                <a:solidFill>
                  <a:srgbClr val="0070C0"/>
                </a:solidFill>
              </a:rPr>
              <a:t>How</a:t>
            </a:r>
            <a:r>
              <a:rPr lang="en-US" sz="1400" b="1" dirty="0"/>
              <a:t> : 	Which of the 1000 new customers should be targeted do drive the most value for the 	organization 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800" b="1" dirty="0">
                <a:solidFill>
                  <a:srgbClr val="0070C0"/>
                </a:solidFill>
              </a:rPr>
              <a:t>    Approach</a:t>
            </a:r>
            <a:r>
              <a:rPr lang="en-US" sz="1400" b="1" dirty="0"/>
              <a:t> : This includes following steps :</a:t>
            </a:r>
          </a:p>
          <a:p>
            <a:pPr algn="ctr"/>
            <a:r>
              <a:rPr lang="en-US" sz="1400" b="1" dirty="0"/>
              <a:t>	Data Exploration</a:t>
            </a:r>
          </a:p>
          <a:p>
            <a:pPr algn="ctr"/>
            <a:r>
              <a:rPr lang="en-US" sz="1400" b="1" dirty="0"/>
              <a:t>	Model Development</a:t>
            </a:r>
          </a:p>
          <a:p>
            <a:pPr algn="ctr"/>
            <a:r>
              <a:rPr lang="en-US" sz="1400" b="1" dirty="0"/>
              <a:t>	Interpretation</a:t>
            </a:r>
            <a:endParaRPr sz="1400" b="1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16565" y="1150206"/>
            <a:ext cx="6029093" cy="263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Exploration is our first step in data analysis of </a:t>
            </a:r>
            <a:r>
              <a:rPr lang="en-IN" dirty="0">
                <a:solidFill>
                  <a:srgbClr val="0070C0"/>
                </a:solidFill>
              </a:rPr>
              <a:t>Sprocket Pty. Ltd. Dataset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/>
              <a:t>involving visualization and statistics to uncover insights about </a:t>
            </a:r>
            <a:r>
              <a:rPr lang="en-IN" dirty="0">
                <a:solidFill>
                  <a:srgbClr val="0070C0"/>
                </a:solidFill>
              </a:rPr>
              <a:t>customers trends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behaviour patterns </a:t>
            </a:r>
            <a:r>
              <a:rPr lang="en-IN" dirty="0"/>
              <a:t>of buying bikes and accessories from company and later provide most benefit to the organization 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6960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 descr="9 Ways to Improve Your Next Data Visualization">
            <a:extLst>
              <a:ext uri="{FF2B5EF4-FFF2-40B4-BE49-F238E27FC236}">
                <a16:creationId xmlns:a16="http://schemas.microsoft.com/office/drawing/2014/main" id="{09026133-AE70-A6D0-6954-A88C6BA9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10" y="3614854"/>
            <a:ext cx="3211436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16565" y="1150206"/>
            <a:ext cx="6029093" cy="405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Exploration includes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Sales purchase with respect to different parameters such as age , demographic area , job industry category , gender and others.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Cleaning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Removing redundant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Removing outliers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Treating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and	many more…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6960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 descr="9 Ways to Improve Your Next Data Visualization">
            <a:extLst>
              <a:ext uri="{FF2B5EF4-FFF2-40B4-BE49-F238E27FC236}">
                <a16:creationId xmlns:a16="http://schemas.microsoft.com/office/drawing/2014/main" id="{09026133-AE70-A6D0-6954-A88C6BA9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10" y="3614854"/>
            <a:ext cx="3211436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520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516566" y="1150206"/>
            <a:ext cx="5954752" cy="299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Model Development is our next step in data analysis for </a:t>
            </a:r>
            <a:r>
              <a:rPr lang="en-IN" dirty="0">
                <a:solidFill>
                  <a:srgbClr val="0070C0"/>
                </a:solidFill>
              </a:rPr>
              <a:t>Sprocket Pty. Ltd.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/>
              <a:t>involving </a:t>
            </a:r>
            <a:r>
              <a:rPr lang="en-IN" dirty="0">
                <a:solidFill>
                  <a:srgbClr val="0070C0"/>
                </a:solidFill>
              </a:rPr>
              <a:t>training, testing and validating </a:t>
            </a:r>
            <a:r>
              <a:rPr lang="en-IN" dirty="0"/>
              <a:t>of the dataset on different </a:t>
            </a:r>
            <a:r>
              <a:rPr lang="en-IN" dirty="0">
                <a:solidFill>
                  <a:srgbClr val="0070C0"/>
                </a:solidFill>
              </a:rPr>
              <a:t>Learning Models </a:t>
            </a:r>
            <a:r>
              <a:rPr lang="en-IN" dirty="0"/>
              <a:t>so as to capture the underlying </a:t>
            </a:r>
            <a:r>
              <a:rPr lang="en-IN" dirty="0">
                <a:solidFill>
                  <a:srgbClr val="0070C0"/>
                </a:solidFill>
              </a:rPr>
              <a:t>patterns and relationships</a:t>
            </a:r>
            <a:r>
              <a:rPr lang="en-IN" dirty="0"/>
              <a:t> of the customer to generalize and perform well on the new , unseen customer datasets and check which model be the most suitable one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6960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 descr="My journey into Machine Learning. Hi fellows! It's my first Article about…  | by Karthikeyan | Medium">
            <a:extLst>
              <a:ext uri="{FF2B5EF4-FFF2-40B4-BE49-F238E27FC236}">
                <a16:creationId xmlns:a16="http://schemas.microsoft.com/office/drawing/2014/main" id="{7F2579AB-6041-F989-AE3B-D0F74EE3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29" y="3619562"/>
            <a:ext cx="1865971" cy="11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2500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Interpretation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510449" y="986655"/>
            <a:ext cx="5954752" cy="405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Interpretation is our final step in data analysis for </a:t>
            </a:r>
            <a:r>
              <a:rPr lang="en-IN" dirty="0">
                <a:solidFill>
                  <a:srgbClr val="0070C0"/>
                </a:solidFill>
              </a:rPr>
              <a:t>Sprocket Pty. Ltd.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/>
              <a:t>Where we interpret results from different models and turn those results into </a:t>
            </a:r>
            <a:r>
              <a:rPr lang="en-IN" dirty="0">
                <a:solidFill>
                  <a:srgbClr val="0070C0"/>
                </a:solidFill>
              </a:rPr>
              <a:t>presentable format and dashboard </a:t>
            </a:r>
            <a:r>
              <a:rPr lang="en-IN" dirty="0"/>
              <a:t>so that our client can get useful business insights , strategies and you can improve your </a:t>
            </a:r>
            <a:r>
              <a:rPr lang="en-IN" dirty="0">
                <a:solidFill>
                  <a:srgbClr val="0070C0"/>
                </a:solidFill>
              </a:rPr>
              <a:t>decision making abilities </a:t>
            </a:r>
            <a:r>
              <a:rPr lang="en-IN" dirty="0"/>
              <a:t>so that you can target your new customers .We will be reporting insights on </a:t>
            </a:r>
            <a:r>
              <a:rPr lang="en-IN" dirty="0">
                <a:solidFill>
                  <a:srgbClr val="0070C0"/>
                </a:solidFill>
              </a:rPr>
              <a:t>customer demographic , target customer and top selling goods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06960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 descr="Data Interpretation - Process, Methods and Questions">
            <a:extLst>
              <a:ext uri="{FF2B5EF4-FFF2-40B4-BE49-F238E27FC236}">
                <a16:creationId xmlns:a16="http://schemas.microsoft.com/office/drawing/2014/main" id="{4E9D061E-454A-1001-1FD8-0519905B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77" y="3685216"/>
            <a:ext cx="2097823" cy="13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724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3043206" y="1966932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SHOURYA NAGPAL</dc:creator>
  <cp:lastModifiedBy>SHOURYA NAGPAL</cp:lastModifiedBy>
  <cp:revision>1</cp:revision>
  <dcterms:modified xsi:type="dcterms:W3CDTF">2023-06-14T13:06:59Z</dcterms:modified>
</cp:coreProperties>
</file>