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DD58-A426-07BE-D788-0E6AC67DE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Mini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project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7ED3-3AF0-490A-C403-E96F1C67F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>
                <a:latin typeface="Algerian" panose="04020705040A02060702" pitchFamily="82" charset="0"/>
              </a:rPr>
              <a:t>TOPIC :-  SEE THE BEAUTY OF AYODHYA THROUGH MY LENS</a:t>
            </a:r>
          </a:p>
          <a:p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5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A5BF-D866-E6BC-6E7A-0520FB26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ABOUT AYODHYA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CD2A-21A3-70CE-0879-9851EA49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10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Bookman Old Style</vt:lpstr>
      <vt:lpstr>Rockwell</vt:lpstr>
      <vt:lpstr>Damask</vt:lpstr>
      <vt:lpstr>Mini project</vt:lpstr>
      <vt:lpstr>ABOUT AYODHYA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saurabh nishad</dc:creator>
  <cp:lastModifiedBy>saurabh nishad</cp:lastModifiedBy>
  <cp:revision>1</cp:revision>
  <dcterms:created xsi:type="dcterms:W3CDTF">2022-12-13T08:14:05Z</dcterms:created>
  <dcterms:modified xsi:type="dcterms:W3CDTF">2022-12-13T08:18:50Z</dcterms:modified>
</cp:coreProperties>
</file>