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d91205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d91205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d91205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d91205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d91205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d91205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d91205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d91205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3d91205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3d91205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d912059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d91205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3d91205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3d91205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3d91205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3d91205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d91205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d91205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cdaded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cdaded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cdaded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cdaded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cdaded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cdaded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cdaded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cdaded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cdaded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cdaded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cdaded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cdaded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d9120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d9120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Development of Machine Learning Models to Detect Arrhythmia based on ECG Data - Interpretability</a:t>
            </a:r>
            <a:endParaRPr sz="7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 Project - 20 credit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75" y="1260423"/>
            <a:ext cx="6985249" cy="35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Distribution from all Records (!= 102-0)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all records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records are read dynamically.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channels are chosen dynamically.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Start, end, size of the sample can be chosen dynamically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3" y="2637000"/>
            <a:ext cx="7877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Reading Record 104, Channel V5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5650"/>
            <a:ext cx="8839201" cy="32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/>
          <p:nvPr/>
        </p:nvSpPr>
        <p:spPr>
          <a:xfrm>
            <a:off x="3989175" y="1706000"/>
            <a:ext cx="1196700" cy="1196700"/>
          </a:xfrm>
          <a:prstGeom prst="flowChartConnector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3989175" y="2444425"/>
            <a:ext cx="5601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4625775" y="2444425"/>
            <a:ext cx="5601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1874625" y="2444425"/>
            <a:ext cx="5601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2575988" y="2444425"/>
            <a:ext cx="5601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3282588" y="2444425"/>
            <a:ext cx="5601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2071200" y="2126150"/>
            <a:ext cx="26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2725013" y="2126150"/>
            <a:ext cx="26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3428988" y="2126150"/>
            <a:ext cx="26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4132975" y="2126150"/>
            <a:ext cx="26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4786800" y="2126150"/>
            <a:ext cx="26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546125" y="2126150"/>
            <a:ext cx="26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5387775" y="2444425"/>
            <a:ext cx="5601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702950" y="4086400"/>
            <a:ext cx="11718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754125" y="3730000"/>
            <a:ext cx="10197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Discarded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106525" y="2444425"/>
            <a:ext cx="560100" cy="1272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6308125" y="2126150"/>
            <a:ext cx="26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Storing into .csv file  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017725"/>
            <a:ext cx="85206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Skipped first and last beat.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 annotation classification values near or on R-peaks.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Only: </a:t>
            </a:r>
            <a:r>
              <a:rPr lang="en"/>
              <a:t>N, L, R, V, A, F, f, 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Skipped beats with no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the heartbeats of same length using zero padding.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some readings from next beat for continuation.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Normalized</a:t>
            </a:r>
            <a:r>
              <a:rPr lang="en"/>
              <a:t> readings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0.0 to 1.0 using (beat - beat.min / beat.max - beat.min)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</a:t>
            </a:r>
            <a:r>
              <a:rPr lang="en">
                <a:solidFill>
                  <a:srgbClr val="FF0000"/>
                </a:solidFill>
              </a:rPr>
              <a:t>standardize </a:t>
            </a:r>
            <a:r>
              <a:rPr lang="en"/>
              <a:t>using (beat - beat.mean / beat.std)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 from 360Hz to 125Hz </a:t>
            </a:r>
            <a:r>
              <a:rPr lang="en">
                <a:solidFill>
                  <a:srgbClr val="FF0000"/>
                </a:solidFill>
              </a:rPr>
              <a:t>or 150Hz</a:t>
            </a:r>
            <a:r>
              <a:rPr lang="en"/>
              <a:t>? *still in progress*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Segmented the ECG data, individual PQRST waves.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into separate .csv files per record.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Will store all data into a single one later.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ECG Data per Beat of record: </a:t>
            </a:r>
            <a:r>
              <a:rPr lang="en">
                <a:solidFill>
                  <a:schemeClr val="accent4"/>
                </a:solidFill>
              </a:rPr>
              <a:t>104_V5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13" y="572700"/>
            <a:ext cx="3333372" cy="45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837" y="572700"/>
            <a:ext cx="3396818" cy="45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06075" y="929400"/>
            <a:ext cx="50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0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06075" y="2571750"/>
            <a:ext cx="50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1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06075" y="4214100"/>
            <a:ext cx="50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2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850700" y="929400"/>
            <a:ext cx="50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3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850700" y="2571750"/>
            <a:ext cx="50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4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850700" y="4214100"/>
            <a:ext cx="50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</a:rPr>
              <a:t>5</a:t>
            </a:r>
            <a:endParaRPr b="1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Norm/Stand Example of </a:t>
            </a:r>
            <a:r>
              <a:rPr lang="en">
                <a:solidFill>
                  <a:schemeClr val="accent4"/>
                </a:solidFill>
              </a:rPr>
              <a:t>104_V5</a:t>
            </a:r>
            <a:r>
              <a:rPr lang="en"/>
              <a:t>, Beat: </a:t>
            </a:r>
            <a:r>
              <a:rPr lang="en">
                <a:solidFill>
                  <a:schemeClr val="accent4"/>
                </a:solidFill>
              </a:rPr>
              <a:t>0</a:t>
            </a:r>
            <a:r>
              <a:rPr lang="en"/>
              <a:t>, Ann: </a:t>
            </a:r>
            <a:r>
              <a:rPr lang="en">
                <a:solidFill>
                  <a:schemeClr val="accent4"/>
                </a:solidFill>
              </a:rPr>
              <a:t>/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875276" cy="21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125" y="3054575"/>
            <a:ext cx="4772874" cy="20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4968400" y="1081300"/>
            <a:ext cx="33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Normalized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(beat - beat.min / beat.max - beat.min)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1799375" y="4263775"/>
            <a:ext cx="250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Standardized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(beat - beat.mean / beat.std)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Norm/Stand Example of </a:t>
            </a:r>
            <a:r>
              <a:rPr lang="en">
                <a:solidFill>
                  <a:schemeClr val="accent4"/>
                </a:solidFill>
              </a:rPr>
              <a:t>104_V5</a:t>
            </a:r>
            <a:r>
              <a:rPr lang="en"/>
              <a:t>, Beat: </a:t>
            </a:r>
            <a:r>
              <a:rPr lang="en">
                <a:solidFill>
                  <a:schemeClr val="accent4"/>
                </a:solidFill>
              </a:rPr>
              <a:t>3</a:t>
            </a:r>
            <a:r>
              <a:rPr lang="en"/>
              <a:t>, Ann: </a:t>
            </a:r>
            <a:r>
              <a:rPr lang="en">
                <a:solidFill>
                  <a:schemeClr val="accent4"/>
                </a:solidFill>
              </a:rPr>
              <a:t>f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972176" cy="21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100" y="3004625"/>
            <a:ext cx="4896899" cy="213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5083000" y="1157675"/>
            <a:ext cx="335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Normalized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(beat - beat.min / beat.max - beat.min)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442900" y="4276475"/>
            <a:ext cx="2750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Standardized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(beat - beat.mean / beat.std)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week: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protocols to split data for training, validation,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 Analysis. </a:t>
            </a:r>
            <a:r>
              <a:rPr lang="en">
                <a:solidFill>
                  <a:srgbClr val="FF0000"/>
                </a:solidFill>
              </a:rPr>
              <a:t>What to do?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(6th Oct - 12th Oct)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MIT-BIH Database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MIT-BIH Arrhythmia Database contains excerpts of two-channel ambulatory ECG recordings, from 47 subjects studied by the BIH Laboratory.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 recordings were chosen at random from a set of 4000, 24-hour ambulatory ECG recordings collected from a population </a:t>
            </a:r>
            <a:r>
              <a:rPr lang="en"/>
              <a:t>60% </a:t>
            </a:r>
            <a:r>
              <a:rPr lang="en"/>
              <a:t>of inpatients and 40% outpatients.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 recordings were selected from the same set to include less common but clinically significant arrhythmias.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WFDB Library for Python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native Python waveform-database (WFDB) package. A library of tools for reading, writing, and processing WFDB signals and annotations.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components of this package are based on the original WFDB specifications.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 from the Database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2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R peaks - Full Sample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65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R peaks - Sample upto 2000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438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R peaks - Summary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2820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311700" y="3946725"/>
            <a:ext cx="7323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2273 R-peaks detected for patient number 100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(13th Oct - 19th Oct)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