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3"/>
  </p:notesMasterIdLst>
  <p:handoutMasterIdLst>
    <p:handoutMasterId r:id="rId14"/>
  </p:handoutMasterIdLst>
  <p:sldIdLst>
    <p:sldId id="325" r:id="rId5"/>
    <p:sldId id="307" r:id="rId6"/>
    <p:sldId id="324" r:id="rId7"/>
    <p:sldId id="312" r:id="rId8"/>
    <p:sldId id="341" r:id="rId9"/>
    <p:sldId id="342" r:id="rId10"/>
    <p:sldId id="343" r:id="rId11"/>
    <p:sldId id="32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394" autoAdjust="0"/>
  </p:normalViewPr>
  <p:slideViewPr>
    <p:cSldViewPr snapToGrid="0">
      <p:cViewPr varScale="1">
        <p:scale>
          <a:sx n="91" d="100"/>
          <a:sy n="91" d="100"/>
        </p:scale>
        <p:origin x="322" y="77"/>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3/29/2024</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3/29/2024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9" r:id="rId15"/>
    <p:sldLayoutId id="2147483907" r:id="rId16"/>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r>
              <a:rPr lang="en-IN" dirty="0"/>
              <a:t>SUDOKU GAME </a:t>
            </a:r>
            <a:br>
              <a:rPr lang="en-IN" dirty="0"/>
            </a:br>
            <a:br>
              <a:rPr lang="en-IN" dirty="0"/>
            </a:br>
            <a:r>
              <a:rPr lang="en-IN" sz="2400" dirty="0">
                <a:latin typeface="Times New Roman" panose="02020603050405020304" pitchFamily="18" charset="0"/>
                <a:cs typeface="Times New Roman" panose="02020603050405020304" pitchFamily="18" charset="0"/>
              </a:rPr>
              <a:t>NAME : C. </a:t>
            </a:r>
            <a:r>
              <a:rPr lang="en-IN" sz="2400" dirty="0" err="1">
                <a:latin typeface="Times New Roman" panose="02020603050405020304" pitchFamily="18" charset="0"/>
                <a:cs typeface="Times New Roman" panose="02020603050405020304" pitchFamily="18" charset="0"/>
              </a:rPr>
              <a:t>Shoushmitha</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REGISTER NO:192111621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81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p:txBody>
          <a:bodyPr>
            <a:normAutofit fontScale="90000"/>
          </a:bodyPr>
          <a:lstStyle/>
          <a:p>
            <a:br>
              <a:rPr lang="en-IN" dirty="0">
                <a:solidFill>
                  <a:schemeClr val="accent3">
                    <a:lumMod val="50000"/>
                  </a:schemeClr>
                </a:solidFill>
                <a:latin typeface="Arial Black" panose="020B0A04020102020204" pitchFamily="34" charset="0"/>
              </a:rPr>
            </a:br>
            <a:br>
              <a:rPr lang="en-IN" dirty="0">
                <a:solidFill>
                  <a:schemeClr val="accent3">
                    <a:lumMod val="50000"/>
                  </a:schemeClr>
                </a:solidFill>
                <a:latin typeface="Arial Black" panose="020B0A04020102020204" pitchFamily="34" charset="0"/>
              </a:rPr>
            </a:br>
            <a:br>
              <a:rPr lang="en-IN" dirty="0">
                <a:solidFill>
                  <a:schemeClr val="accent3">
                    <a:lumMod val="50000"/>
                  </a:schemeClr>
                </a:solidFill>
                <a:latin typeface="Arial Black" panose="020B0A04020102020204" pitchFamily="34" charset="0"/>
              </a:rPr>
            </a:br>
            <a:br>
              <a:rPr lang="en-IN" sz="3100" dirty="0">
                <a:solidFill>
                  <a:schemeClr val="accent3">
                    <a:lumMod val="50000"/>
                  </a:schemeClr>
                </a:solidFill>
                <a:latin typeface="Arial Black" panose="020B0A04020102020204" pitchFamily="34" charset="0"/>
              </a:rPr>
            </a:br>
            <a:r>
              <a:rPr lang="en-IN" sz="3100" dirty="0">
                <a:solidFill>
                  <a:schemeClr val="accent3">
                    <a:lumMod val="50000"/>
                  </a:schemeClr>
                </a:solidFill>
                <a:latin typeface="Arial Black" panose="020B0A04020102020204" pitchFamily="34" charset="0"/>
              </a:rPr>
              <a:t>OBJECTIVE</a:t>
            </a:r>
            <a:r>
              <a:rPr lang="en-IN" sz="3100" dirty="0"/>
              <a:t> </a:t>
            </a:r>
            <a:r>
              <a:rPr lang="en-IN" dirty="0"/>
              <a:t>:</a:t>
            </a:r>
            <a:br>
              <a:rPr lang="en-IN" dirty="0"/>
            </a:br>
            <a:endParaRPr lang="en-US" dirty="0"/>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422899" y="1820412"/>
            <a:ext cx="10778221" cy="4139158"/>
          </a:xfrm>
        </p:spPr>
        <p:txBody>
          <a:bodyPr/>
          <a:lstStyle/>
          <a:p>
            <a:endParaRPr lang="en-IN" dirty="0"/>
          </a:p>
          <a:p>
            <a:pPr marL="342900" indent="-342900">
              <a:buFont typeface="Wingdings" panose="05000000000000000000" pitchFamily="2" charset="2"/>
              <a:buChar char="Ø"/>
            </a:pPr>
            <a:r>
              <a:rPr lang="en-IN" dirty="0"/>
              <a:t> The objective of the Sudoku game is to fill a 9x9 grid with numbers so that each row, each column, and each of the nine 3x3 </a:t>
            </a:r>
            <a:r>
              <a:rPr lang="en-IN" dirty="0" err="1"/>
              <a:t>subgrids</a:t>
            </a:r>
            <a:r>
              <a:rPr lang="en-IN" dirty="0"/>
              <a:t> (also called “boxes” or “regions”) contains all of the digits from 1 to 9. </a:t>
            </a:r>
          </a:p>
          <a:p>
            <a:pPr marL="342900" indent="-342900">
              <a:buFont typeface="Wingdings" panose="05000000000000000000" pitchFamily="2" charset="2"/>
              <a:buChar char="Ø"/>
            </a:pPr>
            <a:r>
              <a:rPr lang="en-IN" dirty="0"/>
              <a:t>The puzzle starts with some cells already filled in, and the player must use logic and deduction to figure out the correct numbers to fill in the remaining empty cells, ensuring that the rules are followed. </a:t>
            </a:r>
          </a:p>
          <a:p>
            <a:pPr marL="342900" indent="-342900">
              <a:buFont typeface="Wingdings" panose="05000000000000000000" pitchFamily="2" charset="2"/>
              <a:buChar char="Ø"/>
            </a:pPr>
            <a:r>
              <a:rPr lang="en-IN" dirty="0"/>
              <a:t>The challenge lies in finding the right combination of numbers to complete the grid without violating any of the given conditions</a:t>
            </a:r>
            <a:endParaRPr lang="en-US" dirty="0"/>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7" y="576262"/>
            <a:ext cx="9971063" cy="5295371"/>
          </a:xfrm>
        </p:spPr>
        <p:txBody>
          <a:bodyPr>
            <a:normAutofit fontScale="90000"/>
          </a:bodyPr>
          <a:lstStyle/>
          <a:p>
            <a:r>
              <a:rPr lang="en-IN" sz="3600" dirty="0">
                <a:latin typeface="Times New Roman" panose="02020603050405020304" pitchFamily="18" charset="0"/>
                <a:cs typeface="Times New Roman" panose="02020603050405020304" pitchFamily="18" charset="0"/>
              </a:rPr>
              <a:t>INTRODUCTION:</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Its simple yet captivating premise involves filling a 9x9 grid with numbers from 1 to 9, ensuring each row, column, and 3x3 </a:t>
            </a:r>
            <a:r>
              <a:rPr lang="en-IN" sz="3600" dirty="0" err="1">
                <a:latin typeface="Times New Roman" panose="02020603050405020304" pitchFamily="18" charset="0"/>
                <a:cs typeface="Times New Roman" panose="02020603050405020304" pitchFamily="18" charset="0"/>
              </a:rPr>
              <a:t>subgrid</a:t>
            </a:r>
            <a:r>
              <a:rPr lang="en-IN" sz="3600" dirty="0">
                <a:latin typeface="Times New Roman" panose="02020603050405020304" pitchFamily="18" charset="0"/>
                <a:cs typeface="Times New Roman" panose="02020603050405020304" pitchFamily="18" charset="0"/>
              </a:rPr>
              <a:t> contains all digits without repetition.</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Beyond entertainment, Sudoku offers mental benefits such as improving concentration, memory, and problem-solving skills.</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It has fostered a vibrant community of players who share strategies, tips, and their love for the game through various platforms and competitions.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IN" dirty="0"/>
              <a:t>LITERATURE SURVEY:</a:t>
            </a:r>
            <a:endParaRPr lang="en-US" dirty="0"/>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1.“Comparison Analysis of Breadth First Search and Depth Limited Search Algorithms in Sudoku Game”. </a:t>
            </a:r>
            <a:r>
              <a:rPr lang="en-IN" dirty="0" err="1">
                <a:latin typeface="Times New Roman" panose="02020603050405020304" pitchFamily="18" charset="0"/>
                <a:cs typeface="Times New Roman" panose="02020603050405020304" pitchFamily="18" charset="0"/>
              </a:rPr>
              <a:t>Tirsa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Ninia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Lina,Matheus</a:t>
            </a:r>
            <a:r>
              <a:rPr lang="en-IN" dirty="0">
                <a:latin typeface="Times New Roman" panose="02020603050405020304" pitchFamily="18" charset="0"/>
                <a:cs typeface="Times New Roman" panose="02020603050405020304" pitchFamily="18" charset="0"/>
              </a:rPr>
              <a:t> Supriyanto </a:t>
            </a:r>
            <a:r>
              <a:rPr lang="en-IN" dirty="0" err="1">
                <a:latin typeface="Times New Roman" panose="02020603050405020304" pitchFamily="18" charset="0"/>
                <a:cs typeface="Times New Roman" panose="02020603050405020304" pitchFamily="18" charset="0"/>
              </a:rPr>
              <a:t>Rumetna</a:t>
            </a:r>
            <a:r>
              <a:rPr lang="en-IN" dirty="0">
                <a:latin typeface="Times New Roman" panose="02020603050405020304" pitchFamily="18" charset="0"/>
                <a:cs typeface="Times New Roman" panose="02020603050405020304" pitchFamily="18" charset="0"/>
              </a:rPr>
              <a:t> The purpose of this research is to find a solution for Sudoku and make a comparative analysis of the search results of the two algorithms.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2.“Sudoku Game Solving Approach Through Parallel Processing” Monika Jain &amp; Syed Mohammad Yaqub The paper also discusses the performance of a serial version solution with respect to execution time taken to solve Sudoku.</a:t>
            </a:r>
            <a:endParaRPr lang="en-US" dirty="0">
              <a:latin typeface="Times New Roman" panose="02020603050405020304" pitchFamily="18"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4</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119562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7BEE-B3B0-1ED4-3583-391831D8CD72}"/>
              </a:ext>
            </a:extLst>
          </p:cNvPr>
          <p:cNvSpPr>
            <a:spLocks noGrp="1"/>
          </p:cNvSpPr>
          <p:nvPr>
            <p:ph type="title"/>
          </p:nvPr>
        </p:nvSpPr>
        <p:spPr>
          <a:xfrm>
            <a:off x="771787" y="1115167"/>
            <a:ext cx="10452683" cy="4655385"/>
          </a:xfrm>
        </p:spPr>
        <p:txBody>
          <a:bodyPr/>
          <a:lstStyle/>
          <a:p>
            <a:r>
              <a:rPr lang="en-IN" sz="1400" dirty="0">
                <a:solidFill>
                  <a:schemeClr val="accent3">
                    <a:lumMod val="50000"/>
                  </a:schemeClr>
                </a:solidFill>
                <a:latin typeface="Arial Black" panose="020B0A04020102020204" pitchFamily="34" charset="0"/>
              </a:rPr>
              <a:t>LITERATURE SURVEY  :              </a:t>
            </a:r>
            <a:br>
              <a:rPr lang="en-IN" sz="1400" dirty="0"/>
            </a:br>
            <a:r>
              <a:rPr lang="en-IN" sz="2000" dirty="0">
                <a:latin typeface="Times New Roman" panose="02020603050405020304" pitchFamily="18" charset="0"/>
                <a:cs typeface="Times New Roman" panose="02020603050405020304" pitchFamily="18" charset="0"/>
              </a:rPr>
              <a:t>3.“Effects of Two Types of Sudoku Puzzles on Students’ Logical Thinking” </a:t>
            </a:r>
            <a:r>
              <a:rPr lang="en-IN" sz="2000" dirty="0" err="1">
                <a:latin typeface="Times New Roman" panose="02020603050405020304" pitchFamily="18" charset="0"/>
                <a:cs typeface="Times New Roman" panose="02020603050405020304" pitchFamily="18" charset="0"/>
              </a:rPr>
              <a:t>Youngkyun</a:t>
            </a:r>
            <a:r>
              <a:rPr lang="en-IN" sz="2000" dirty="0">
                <a:latin typeface="Times New Roman" panose="02020603050405020304" pitchFamily="18" charset="0"/>
                <a:cs typeface="Times New Roman" panose="02020603050405020304" pitchFamily="18" charset="0"/>
              </a:rPr>
              <a:t> Baek1, </a:t>
            </a:r>
            <a:r>
              <a:rPr lang="en-IN" sz="2000" dirty="0" err="1">
                <a:latin typeface="Times New Roman" panose="02020603050405020304" pitchFamily="18" charset="0"/>
                <a:cs typeface="Times New Roman" panose="02020603050405020304" pitchFamily="18" charset="0"/>
              </a:rPr>
              <a:t>Bokyeong</a:t>
            </a:r>
            <a:r>
              <a:rPr lang="en-IN" sz="2000" dirty="0">
                <a:latin typeface="Times New Roman" panose="02020603050405020304" pitchFamily="18" charset="0"/>
                <a:cs typeface="Times New Roman" panose="02020603050405020304" pitchFamily="18" charset="0"/>
              </a:rPr>
              <a:t> Kim This study aims to investigate the effects of Sudoku on students’ logical thinking. Specifically, the author wants to measure the effects of playing a number-based Sudoku and a symbol-based version on player’s logical thinking, especially in terms of their cognitive developmental stages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4. “Solving Sudoku game using a hybrid classical-quantum algorithm” Ankur Pal1, </a:t>
            </a:r>
            <a:r>
              <a:rPr lang="en-IN" sz="2000" dirty="0" err="1">
                <a:latin typeface="Times New Roman" panose="02020603050405020304" pitchFamily="18" charset="0"/>
                <a:cs typeface="Times New Roman" panose="02020603050405020304" pitchFamily="18" charset="0"/>
              </a:rPr>
              <a:t>Sanghita</a:t>
            </a:r>
            <a:r>
              <a:rPr lang="en-IN" sz="2000" dirty="0">
                <a:latin typeface="Times New Roman" panose="02020603050405020304" pitchFamily="18" charset="0"/>
                <a:cs typeface="Times New Roman" panose="02020603050405020304" pitchFamily="18" charset="0"/>
              </a:rPr>
              <a:t> Chandra1,Vardaan </a:t>
            </a:r>
            <a:r>
              <a:rPr lang="en-IN" sz="2000" dirty="0" err="1">
                <a:latin typeface="Times New Roman" panose="02020603050405020304" pitchFamily="18" charset="0"/>
                <a:cs typeface="Times New Roman" panose="02020603050405020304" pitchFamily="18" charset="0"/>
              </a:rPr>
              <a:t>Mongia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udoku</a:t>
            </a:r>
            <a:r>
              <a:rPr lang="en-IN" sz="2000" dirty="0">
                <a:latin typeface="Times New Roman" panose="02020603050405020304" pitchFamily="18" charset="0"/>
                <a:cs typeface="Times New Roman" panose="02020603050405020304" pitchFamily="18" charset="0"/>
              </a:rPr>
              <a:t> is a fun combinatorial game, based on the Latin square, which has wide applications as being an efficient design in controlling multiple sources of variable nuisance simultaneously.</a:t>
            </a:r>
          </a:p>
        </p:txBody>
      </p:sp>
    </p:spTree>
    <p:extLst>
      <p:ext uri="{BB962C8B-B14F-4D97-AF65-F5344CB8AC3E}">
        <p14:creationId xmlns:p14="http://schemas.microsoft.com/office/powerpoint/2010/main" val="335184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BE60-C8C3-5F54-AC20-76EAB9559762}"/>
              </a:ext>
            </a:extLst>
          </p:cNvPr>
          <p:cNvSpPr>
            <a:spLocks noGrp="1"/>
          </p:cNvSpPr>
          <p:nvPr>
            <p:ph type="title"/>
          </p:nvPr>
        </p:nvSpPr>
        <p:spPr/>
        <p:txBody>
          <a:bodyPr/>
          <a:lstStyle/>
          <a:p>
            <a:r>
              <a:rPr lang="en-IN" dirty="0">
                <a:solidFill>
                  <a:schemeClr val="accent3">
                    <a:lumMod val="50000"/>
                  </a:schemeClr>
                </a:solidFill>
              </a:rPr>
              <a:t>OUTPUT:</a:t>
            </a:r>
          </a:p>
        </p:txBody>
      </p:sp>
      <p:pic>
        <p:nvPicPr>
          <p:cNvPr id="6" name="Content Placeholder 5">
            <a:extLst>
              <a:ext uri="{FF2B5EF4-FFF2-40B4-BE49-F238E27FC236}">
                <a16:creationId xmlns:a16="http://schemas.microsoft.com/office/drawing/2014/main" id="{8B1C5AF3-A269-EE0B-9627-08BA4646CBE2}"/>
              </a:ext>
            </a:extLst>
          </p:cNvPr>
          <p:cNvPicPr>
            <a:picLocks noGrp="1" noChangeAspect="1"/>
          </p:cNvPicPr>
          <p:nvPr>
            <p:ph idx="1"/>
          </p:nvPr>
        </p:nvPicPr>
        <p:blipFill>
          <a:blip r:embed="rId2"/>
          <a:stretch>
            <a:fillRect/>
          </a:stretch>
        </p:blipFill>
        <p:spPr>
          <a:xfrm>
            <a:off x="1157680" y="2181910"/>
            <a:ext cx="8414158" cy="3344862"/>
          </a:xfrm>
        </p:spPr>
      </p:pic>
      <p:sp>
        <p:nvSpPr>
          <p:cNvPr id="4" name="Slide Number Placeholder 3">
            <a:extLst>
              <a:ext uri="{FF2B5EF4-FFF2-40B4-BE49-F238E27FC236}">
                <a16:creationId xmlns:a16="http://schemas.microsoft.com/office/drawing/2014/main" id="{73B81817-901C-25FD-8AAF-E3EC2EA5E598}"/>
              </a:ext>
            </a:extLst>
          </p:cNvPr>
          <p:cNvSpPr>
            <a:spLocks noGrp="1"/>
          </p:cNvSpPr>
          <p:nvPr>
            <p:ph type="sldNum" sz="quarter" idx="4"/>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268520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0428-F775-6727-3705-BF2D830556AF}"/>
              </a:ext>
            </a:extLst>
          </p:cNvPr>
          <p:cNvSpPr>
            <a:spLocks noGrp="1"/>
          </p:cNvSpPr>
          <p:nvPr>
            <p:ph type="title"/>
          </p:nvPr>
        </p:nvSpPr>
        <p:spPr/>
        <p:txBody>
          <a:bodyPr/>
          <a:lstStyle/>
          <a:p>
            <a:r>
              <a:rPr lang="en-IN" dirty="0">
                <a:solidFill>
                  <a:schemeClr val="accent3">
                    <a:lumMod val="50000"/>
                  </a:schemeClr>
                </a:solidFill>
              </a:rPr>
              <a:t>CONCLUSION:</a:t>
            </a:r>
          </a:p>
        </p:txBody>
      </p:sp>
      <p:sp>
        <p:nvSpPr>
          <p:cNvPr id="3" name="Content Placeholder 2">
            <a:extLst>
              <a:ext uri="{FF2B5EF4-FFF2-40B4-BE49-F238E27FC236}">
                <a16:creationId xmlns:a16="http://schemas.microsoft.com/office/drawing/2014/main" id="{2089F425-E5FB-C869-3A77-AD19647B2E0C}"/>
              </a:ext>
            </a:extLst>
          </p:cNvPr>
          <p:cNvSpPr>
            <a:spLocks noGrp="1"/>
          </p:cNvSpPr>
          <p:nvPr>
            <p:ph idx="1"/>
          </p:nvPr>
        </p:nvSpPr>
        <p:spPr/>
        <p:txBody>
          <a:bodyPr/>
          <a:lstStyle/>
          <a:p>
            <a:pPr marL="285750" indent="-285750">
              <a:buFont typeface="Wingdings" panose="05000000000000000000" pitchFamily="2" charset="2"/>
              <a:buChar char="Ø"/>
            </a:pPr>
            <a:r>
              <a:rPr lang="en-IN" dirty="0"/>
              <a:t> </a:t>
            </a:r>
            <a:r>
              <a:rPr lang="en-IN" dirty="0">
                <a:solidFill>
                  <a:schemeClr val="tx2">
                    <a:lumMod val="50000"/>
                  </a:schemeClr>
                </a:solidFill>
                <a:latin typeface="Times New Roman" panose="02020603050405020304" pitchFamily="18" charset="0"/>
                <a:cs typeface="Times New Roman" panose="02020603050405020304" pitchFamily="18" charset="0"/>
              </a:rPr>
              <a:t>In conclusion, Sudoku is a globally cherished puzzle game, originating from Switzerland and gaining widespread popularity in the late 20th century. Offering a captivating blend of simplicity and challenge, it requires logical deduction and strategic thinking to fill a 9x9 grid with numbers from 1 to 9 without repetition.</a:t>
            </a:r>
          </a:p>
          <a:p>
            <a:pPr marL="285750" indent="-285750">
              <a:buFont typeface="Wingdings" panose="05000000000000000000" pitchFamily="2" charset="2"/>
              <a:buChar char="Ø"/>
            </a:pPr>
            <a:r>
              <a:rPr lang="en-IN" dirty="0">
                <a:solidFill>
                  <a:schemeClr val="tx2">
                    <a:lumMod val="50000"/>
                  </a:schemeClr>
                </a:solidFill>
                <a:latin typeface="Times New Roman" panose="02020603050405020304" pitchFamily="18" charset="0"/>
                <a:cs typeface="Times New Roman" panose="02020603050405020304" pitchFamily="18" charset="0"/>
              </a:rPr>
              <a:t> Its accessibility, endless variations, and mental benefits make it a beloved pastime for players of all ages. Furthermore, Sudoku fosters a vibrant community of enthusiasts who share strategies and tips, ensuring its enduring appeal in the digital age.</a:t>
            </a:r>
          </a:p>
        </p:txBody>
      </p:sp>
      <p:sp>
        <p:nvSpPr>
          <p:cNvPr id="4" name="Slide Number Placeholder 3">
            <a:extLst>
              <a:ext uri="{FF2B5EF4-FFF2-40B4-BE49-F238E27FC236}">
                <a16:creationId xmlns:a16="http://schemas.microsoft.com/office/drawing/2014/main" id="{4B53FD15-6A69-6521-C7FA-60B7BFE16A6F}"/>
              </a:ext>
            </a:extLst>
          </p:cNvPr>
          <p:cNvSpPr>
            <a:spLocks noGrp="1"/>
          </p:cNvSpPr>
          <p:nvPr>
            <p:ph type="sldNum" sz="quarter" idx="4"/>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148853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dirty="0"/>
              <a:t>.</a:t>
            </a:r>
          </a:p>
        </p:txBody>
      </p:sp>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B665E41-66EB-401D-940D-8E7024721BE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 design</Template>
  <TotalTime>17</TotalTime>
  <Words>545</Words>
  <Application>Microsoft Office PowerPoint</Application>
  <PresentationFormat>Widescreen</PresentationFormat>
  <Paragraphs>28</Paragraphs>
  <Slides>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Black</vt:lpstr>
      <vt:lpstr>Calibri</vt:lpstr>
      <vt:lpstr>Dante</vt:lpstr>
      <vt:lpstr>Dante (Headings)2</vt:lpstr>
      <vt:lpstr>Times New Roman</vt:lpstr>
      <vt:lpstr>Wingdings</vt:lpstr>
      <vt:lpstr>Wingdings 2</vt:lpstr>
      <vt:lpstr>OffsetVTI</vt:lpstr>
      <vt:lpstr>SUDOKU GAME   NAME : C. Shoushmitha  REGISTER NO:192111621</vt:lpstr>
      <vt:lpstr>    OBJECTIVE : </vt:lpstr>
      <vt:lpstr>INTRODUCTION: Its simple yet captivating premise involves filling a 9x9 grid with numbers from 1 to 9, ensuring each row, column, and 3x3 subgrid contains all digits without repetition.  Beyond entertainment, Sudoku offers mental benefits such as improving concentration, memory, and problem-solving skills.  It has fostered a vibrant community of players who share strategies, tips, and their love for the game through various platforms and competitions.</vt:lpstr>
      <vt:lpstr>LITERATURE SURVEY:</vt:lpstr>
      <vt:lpstr>LITERATURE SURVEY  :               3.“Effects of Two Types of Sudoku Puzzles on Students’ Logical Thinking” Youngkyun Baek1, Bokyeong Kim This study aims to investigate the effects of Sudoku on students’ logical thinking. Specifically, the author wants to measure the effects of playing a number-based Sudoku and a symbol-based version on player’s logical thinking, especially in terms of their cognitive developmental stages  4. “Solving Sudoku game using a hybrid classical-quantum algorithm” Ankur Pal1, Sanghita Chandra1,Vardaan Mongia udoku is a fun combinatorial game, based on the Latin square, which has wide applications as being an efficient design in controlling multiple sources of variable nuisance simultaneously.</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GAME   NAME : C. Shoushmitha  REGISTER NO:192111621</dc:title>
  <dc:creator>Charan Tej</dc:creator>
  <cp:lastModifiedBy>Charan Tej</cp:lastModifiedBy>
  <cp:revision>1</cp:revision>
  <dcterms:created xsi:type="dcterms:W3CDTF">2024-03-29T07:21:43Z</dcterms:created>
  <dcterms:modified xsi:type="dcterms:W3CDTF">2024-03-29T07:39:41Z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