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f1a1aad47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f1a1aad4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f1a1aad47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f1a1aad4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d50cf79fe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d50cf79f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d50cf79fe_0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d50cf79f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d50cf79fe_0_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d50cf79f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d50cf79fe_0_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d50cf79f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f1a1aad47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f1a1aad4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アプリ紹介の前に簡単に今回のアプリを作るに至った経緯を紹介していきたいとおもいます</a:t>
            </a:r>
            <a:endParaRPr/>
          </a:p>
          <a:p>
            <a:pPr indent="0" lvl="0" marL="0" rtl="0" algn="l">
              <a:spcBef>
                <a:spcPts val="0"/>
              </a:spcBef>
              <a:spcAft>
                <a:spcPts val="0"/>
              </a:spcAft>
              <a:buNone/>
            </a:pPr>
            <a:r>
              <a:rPr lang="ja"/>
              <a:t>昨今の社会情勢としてネットの普及で映像作品があふれる世の中になった</a:t>
            </a:r>
            <a:endParaRPr/>
          </a:p>
          <a:p>
            <a:pPr indent="0" lvl="0" marL="0" rtl="0" algn="l">
              <a:spcBef>
                <a:spcPts val="0"/>
              </a:spcBef>
              <a:spcAft>
                <a:spcPts val="0"/>
              </a:spcAft>
              <a:buNone/>
            </a:pPr>
            <a:r>
              <a:rPr lang="ja"/>
              <a:t>コロナ禍もあり家にいる時間が増えた、時間が限られた中でどういった作品を自分が見たいか</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f1a1aad4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f1a1aad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e857d1f2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e857d1f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f1a1aad47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f1a1aad4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f1a1aad47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f1a1aad4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jp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7534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sz="6000">
                <a:latin typeface="Impact"/>
                <a:ea typeface="Impact"/>
                <a:cs typeface="Impact"/>
                <a:sym typeface="Impact"/>
              </a:rPr>
              <a:t>movie make</a:t>
            </a:r>
            <a:endParaRPr sz="6100">
              <a:latin typeface="Impact"/>
              <a:ea typeface="Impact"/>
              <a:cs typeface="Impact"/>
              <a:sym typeface="Impact"/>
            </a:endParaRPr>
          </a:p>
        </p:txBody>
      </p:sp>
      <p:sp>
        <p:nvSpPr>
          <p:cNvPr id="68" name="Google Shape;68;p13"/>
          <p:cNvSpPr txBox="1"/>
          <p:nvPr>
            <p:ph idx="1" type="subTitle"/>
          </p:nvPr>
        </p:nvSpPr>
        <p:spPr>
          <a:xfrm>
            <a:off x="340300" y="3114517"/>
            <a:ext cx="8222100" cy="112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3300"/>
              <a:t>小関　翔太</a:t>
            </a:r>
            <a:endParaRPr b="1" sz="1950">
              <a:solidFill>
                <a:srgbClr val="767676"/>
              </a:solidFill>
              <a:highlight>
                <a:srgbClr val="FFFFFF"/>
              </a:highlight>
            </a:endParaRPr>
          </a:p>
          <a:p>
            <a:pPr indent="0" lvl="0" marL="0" rtl="0" algn="l">
              <a:spcBef>
                <a:spcPts val="0"/>
              </a:spcBef>
              <a:spcAft>
                <a:spcPts val="0"/>
              </a:spcAft>
              <a:buNone/>
            </a:pPr>
            <a:r>
              <a:t/>
            </a:r>
            <a:endParaRPr b="1" sz="1950">
              <a:solidFill>
                <a:srgbClr val="767676"/>
              </a:solidFill>
              <a:highlight>
                <a:srgbClr val="FFFFFF"/>
              </a:highlight>
            </a:endParaRPr>
          </a:p>
          <a:p>
            <a:pPr indent="0" lvl="0" marL="0" rtl="0" algn="l">
              <a:spcBef>
                <a:spcPts val="0"/>
              </a:spcBef>
              <a:spcAft>
                <a:spcPts val="0"/>
              </a:spcAft>
              <a:buNone/>
            </a:pPr>
            <a:r>
              <a:t/>
            </a:r>
            <a:endParaRPr sz="3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58075" y="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sz="2900"/>
              <a:t>機能紹介</a:t>
            </a:r>
            <a:endParaRPr sz="2900"/>
          </a:p>
        </p:txBody>
      </p:sp>
      <p:pic>
        <p:nvPicPr>
          <p:cNvPr id="135" name="Google Shape;135;p22"/>
          <p:cNvPicPr preferRelativeResize="0"/>
          <p:nvPr/>
        </p:nvPicPr>
        <p:blipFill rotWithShape="1">
          <a:blip r:embed="rId3">
            <a:alphaModFix/>
          </a:blip>
          <a:srcRect b="-13969" l="27185" r="18136" t="13969"/>
          <a:stretch/>
        </p:blipFill>
        <p:spPr>
          <a:xfrm>
            <a:off x="58075" y="648525"/>
            <a:ext cx="3151300" cy="2827451"/>
          </a:xfrm>
          <a:prstGeom prst="rect">
            <a:avLst/>
          </a:prstGeom>
          <a:noFill/>
          <a:ln>
            <a:noFill/>
          </a:ln>
        </p:spPr>
      </p:pic>
      <p:sp>
        <p:nvSpPr>
          <p:cNvPr id="136" name="Google Shape;136;p22"/>
          <p:cNvSpPr/>
          <p:nvPr/>
        </p:nvSpPr>
        <p:spPr>
          <a:xfrm>
            <a:off x="723325" y="1565025"/>
            <a:ext cx="733500" cy="210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7" name="Google Shape;137;p22"/>
          <p:cNvPicPr preferRelativeResize="0"/>
          <p:nvPr/>
        </p:nvPicPr>
        <p:blipFill rotWithShape="1">
          <a:blip r:embed="rId4">
            <a:alphaModFix/>
          </a:blip>
          <a:srcRect b="0" l="7895" r="7752" t="0"/>
          <a:stretch/>
        </p:blipFill>
        <p:spPr>
          <a:xfrm>
            <a:off x="3450475" y="949925"/>
            <a:ext cx="6841249" cy="4339450"/>
          </a:xfrm>
          <a:prstGeom prst="rect">
            <a:avLst/>
          </a:prstGeom>
          <a:noFill/>
          <a:ln>
            <a:noFill/>
          </a:ln>
        </p:spPr>
      </p:pic>
      <p:cxnSp>
        <p:nvCxnSpPr>
          <p:cNvPr id="138" name="Google Shape;138;p22"/>
          <p:cNvCxnSpPr/>
          <p:nvPr/>
        </p:nvCxnSpPr>
        <p:spPr>
          <a:xfrm flipH="1" rot="10800000">
            <a:off x="1456825" y="1265900"/>
            <a:ext cx="2229900" cy="4068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58075" y="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sz="2900"/>
              <a:t>機能紹介</a:t>
            </a:r>
            <a:endParaRPr sz="2900"/>
          </a:p>
        </p:txBody>
      </p:sp>
      <p:sp>
        <p:nvSpPr>
          <p:cNvPr id="144" name="Google Shape;144;p23"/>
          <p:cNvSpPr txBox="1"/>
          <p:nvPr>
            <p:ph idx="4294967295" type="body"/>
          </p:nvPr>
        </p:nvSpPr>
        <p:spPr>
          <a:xfrm>
            <a:off x="843850" y="1647525"/>
            <a:ext cx="9144000" cy="3445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t/>
            </a:r>
            <a:endParaRPr sz="2170"/>
          </a:p>
          <a:p>
            <a:pPr indent="0" lvl="0" marL="0" rtl="0" algn="l">
              <a:lnSpc>
                <a:spcPct val="95000"/>
              </a:lnSpc>
              <a:spcBef>
                <a:spcPts val="1200"/>
              </a:spcBef>
              <a:spcAft>
                <a:spcPts val="0"/>
              </a:spcAft>
              <a:buSzPts val="770"/>
              <a:buNone/>
            </a:pPr>
            <a:r>
              <a:t/>
            </a:r>
            <a:endParaRPr sz="2170"/>
          </a:p>
          <a:p>
            <a:pPr indent="0" lvl="0" marL="0" rtl="0" algn="l">
              <a:lnSpc>
                <a:spcPct val="95000"/>
              </a:lnSpc>
              <a:spcBef>
                <a:spcPts val="1200"/>
              </a:spcBef>
              <a:spcAft>
                <a:spcPts val="0"/>
              </a:spcAft>
              <a:buSzPts val="770"/>
              <a:buNone/>
            </a:pPr>
            <a:r>
              <a:t/>
            </a:r>
            <a:endParaRPr sz="2170"/>
          </a:p>
          <a:p>
            <a:pPr indent="0" lvl="0" marL="0" rtl="0" algn="l">
              <a:lnSpc>
                <a:spcPct val="95000"/>
              </a:lnSpc>
              <a:spcBef>
                <a:spcPts val="1200"/>
              </a:spcBef>
              <a:spcAft>
                <a:spcPts val="1200"/>
              </a:spcAft>
              <a:buSzPts val="770"/>
              <a:buNone/>
            </a:pPr>
            <a:r>
              <a:t/>
            </a:r>
            <a:endParaRPr sz="2170"/>
          </a:p>
        </p:txBody>
      </p:sp>
      <p:pic>
        <p:nvPicPr>
          <p:cNvPr id="145" name="Google Shape;145;p23"/>
          <p:cNvPicPr preferRelativeResize="0"/>
          <p:nvPr/>
        </p:nvPicPr>
        <p:blipFill>
          <a:blip r:embed="rId3">
            <a:alphaModFix/>
          </a:blip>
          <a:stretch>
            <a:fillRect/>
          </a:stretch>
        </p:blipFill>
        <p:spPr>
          <a:xfrm>
            <a:off x="9" y="706175"/>
            <a:ext cx="5069010" cy="2712149"/>
          </a:xfrm>
          <a:prstGeom prst="rect">
            <a:avLst/>
          </a:prstGeom>
          <a:noFill/>
          <a:ln>
            <a:noFill/>
          </a:ln>
        </p:spPr>
      </p:pic>
      <p:sp>
        <p:nvSpPr>
          <p:cNvPr id="146" name="Google Shape;146;p23"/>
          <p:cNvSpPr/>
          <p:nvPr/>
        </p:nvSpPr>
        <p:spPr>
          <a:xfrm>
            <a:off x="221025" y="2800600"/>
            <a:ext cx="733500" cy="210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7" name="Google Shape;147;p23"/>
          <p:cNvPicPr preferRelativeResize="0"/>
          <p:nvPr/>
        </p:nvPicPr>
        <p:blipFill>
          <a:blip r:embed="rId4">
            <a:alphaModFix/>
          </a:blip>
          <a:stretch>
            <a:fillRect/>
          </a:stretch>
        </p:blipFill>
        <p:spPr>
          <a:xfrm>
            <a:off x="3717775" y="2451325"/>
            <a:ext cx="5385301" cy="2642000"/>
          </a:xfrm>
          <a:prstGeom prst="rect">
            <a:avLst/>
          </a:prstGeom>
          <a:noFill/>
          <a:ln>
            <a:noFill/>
          </a:ln>
        </p:spPr>
      </p:pic>
      <p:cxnSp>
        <p:nvCxnSpPr>
          <p:cNvPr id="148" name="Google Shape;148;p23"/>
          <p:cNvCxnSpPr/>
          <p:nvPr/>
        </p:nvCxnSpPr>
        <p:spPr>
          <a:xfrm>
            <a:off x="954525" y="2860825"/>
            <a:ext cx="3365100" cy="3036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ctrTitle"/>
          </p:nvPr>
        </p:nvSpPr>
        <p:spPr>
          <a:xfrm>
            <a:off x="124875" y="130575"/>
            <a:ext cx="8753400" cy="170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sz="6800"/>
              <a:t>実演</a:t>
            </a:r>
            <a:endParaRPr sz="6800"/>
          </a:p>
        </p:txBody>
      </p:sp>
      <p:sp>
        <p:nvSpPr>
          <p:cNvPr id="154" name="Google Shape;154;p24"/>
          <p:cNvSpPr txBox="1"/>
          <p:nvPr>
            <p:ph idx="1" type="subTitle"/>
          </p:nvPr>
        </p:nvSpPr>
        <p:spPr>
          <a:xfrm>
            <a:off x="390525" y="2752880"/>
            <a:ext cx="8222100" cy="4329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150425" y="29667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要件一覧</a:t>
            </a:r>
            <a:endParaRPr/>
          </a:p>
        </p:txBody>
      </p:sp>
      <p:sp>
        <p:nvSpPr>
          <p:cNvPr id="160" name="Google Shape;160;p25"/>
          <p:cNvSpPr txBox="1"/>
          <p:nvPr>
            <p:ph idx="1" type="body"/>
          </p:nvPr>
        </p:nvSpPr>
        <p:spPr>
          <a:xfrm>
            <a:off x="0" y="1697750"/>
            <a:ext cx="9144000" cy="34458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lang="ja" sz="2100"/>
              <a:t>・調べてもわからないことは</a:t>
            </a:r>
            <a:endParaRPr sz="2100"/>
          </a:p>
          <a:p>
            <a:pPr indent="0" lvl="0" marL="0" rtl="0" algn="l">
              <a:lnSpc>
                <a:spcPct val="115000"/>
              </a:lnSpc>
              <a:spcBef>
                <a:spcPts val="1200"/>
              </a:spcBef>
              <a:spcAft>
                <a:spcPts val="0"/>
              </a:spcAft>
              <a:buNone/>
            </a:pPr>
            <a:r>
              <a:rPr lang="ja" sz="2100"/>
              <a:t>すぐに聞く</a:t>
            </a:r>
            <a:endParaRPr sz="2100"/>
          </a:p>
          <a:p>
            <a:pPr indent="0" lvl="0" marL="0" rtl="0" algn="l">
              <a:lnSpc>
                <a:spcPct val="115000"/>
              </a:lnSpc>
              <a:spcBef>
                <a:spcPts val="1200"/>
              </a:spcBef>
              <a:spcAft>
                <a:spcPts val="0"/>
              </a:spcAft>
              <a:buNone/>
            </a:pPr>
            <a:r>
              <a:rPr lang="ja" sz="2100"/>
              <a:t>・調べる力を身に着ける</a:t>
            </a:r>
            <a:endParaRPr sz="2100"/>
          </a:p>
          <a:p>
            <a:pPr indent="0" lvl="0" marL="0" rtl="0" algn="l">
              <a:lnSpc>
                <a:spcPct val="115000"/>
              </a:lnSpc>
              <a:spcBef>
                <a:spcPts val="1200"/>
              </a:spcBef>
              <a:spcAft>
                <a:spcPts val="0"/>
              </a:spcAft>
              <a:buNone/>
            </a:pPr>
            <a:r>
              <a:t/>
            </a:r>
            <a:endParaRPr sz="2100"/>
          </a:p>
          <a:p>
            <a:pPr indent="0" lvl="0" marL="0" rtl="0" algn="l">
              <a:lnSpc>
                <a:spcPct val="115000"/>
              </a:lnSpc>
              <a:spcBef>
                <a:spcPts val="1200"/>
              </a:spcBef>
              <a:spcAft>
                <a:spcPts val="0"/>
              </a:spcAft>
              <a:buNone/>
            </a:pPr>
            <a:r>
              <a:t/>
            </a:r>
            <a:endParaRPr sz="2100"/>
          </a:p>
          <a:p>
            <a:pPr indent="0" lvl="0" marL="0" rtl="0" algn="l">
              <a:lnSpc>
                <a:spcPct val="115000"/>
              </a:lnSpc>
              <a:spcBef>
                <a:spcPts val="1200"/>
              </a:spcBef>
              <a:spcAft>
                <a:spcPts val="0"/>
              </a:spcAft>
              <a:buNone/>
            </a:pPr>
            <a:r>
              <a:t/>
            </a:r>
            <a:endParaRPr sz="2100"/>
          </a:p>
          <a:p>
            <a:pPr indent="0" lvl="0" marL="0" rtl="0" algn="l">
              <a:spcBef>
                <a:spcPts val="1200"/>
              </a:spcBef>
              <a:spcAft>
                <a:spcPts val="1200"/>
              </a:spcAft>
              <a:buNone/>
            </a:pPr>
            <a:r>
              <a:t/>
            </a:r>
            <a:endParaRPr sz="2100"/>
          </a:p>
        </p:txBody>
      </p:sp>
      <p:pic>
        <p:nvPicPr>
          <p:cNvPr id="161" name="Google Shape;161;p25"/>
          <p:cNvPicPr preferRelativeResize="0"/>
          <p:nvPr/>
        </p:nvPicPr>
        <p:blipFill>
          <a:blip r:embed="rId3">
            <a:alphaModFix/>
          </a:blip>
          <a:stretch>
            <a:fillRect/>
          </a:stretch>
        </p:blipFill>
        <p:spPr>
          <a:xfrm>
            <a:off x="8960" y="1484500"/>
            <a:ext cx="9126080" cy="3659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5" name="Shape 165"/>
        <p:cNvGrpSpPr/>
        <p:nvPr/>
      </p:nvGrpSpPr>
      <p:grpSpPr>
        <a:xfrm>
          <a:off x="0" y="0"/>
          <a:ext cx="0" cy="0"/>
          <a:chOff x="0" y="0"/>
          <a:chExt cx="0" cy="0"/>
        </a:xfrm>
      </p:grpSpPr>
      <p:sp>
        <p:nvSpPr>
          <p:cNvPr id="166" name="Google Shape;166;p26"/>
          <p:cNvSpPr txBox="1"/>
          <p:nvPr>
            <p:ph type="title"/>
          </p:nvPr>
        </p:nvSpPr>
        <p:spPr>
          <a:xfrm>
            <a:off x="150425" y="29667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課題を通して学べたこと</a:t>
            </a:r>
            <a:endParaRPr/>
          </a:p>
        </p:txBody>
      </p:sp>
      <p:sp>
        <p:nvSpPr>
          <p:cNvPr id="167" name="Google Shape;167;p26"/>
          <p:cNvSpPr txBox="1"/>
          <p:nvPr>
            <p:ph idx="1" type="body"/>
          </p:nvPr>
        </p:nvSpPr>
        <p:spPr>
          <a:xfrm>
            <a:off x="0" y="1697700"/>
            <a:ext cx="9144000" cy="3445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ja" sz="2885"/>
              <a:t>・phpやlaravelといったものの理解度</a:t>
            </a:r>
            <a:endParaRPr sz="2885"/>
          </a:p>
          <a:p>
            <a:pPr indent="0" lvl="0" marL="0" rtl="0" algn="l">
              <a:lnSpc>
                <a:spcPct val="95000"/>
              </a:lnSpc>
              <a:spcBef>
                <a:spcPts val="1200"/>
              </a:spcBef>
              <a:spcAft>
                <a:spcPts val="0"/>
              </a:spcAft>
              <a:buSzPts val="935"/>
              <a:buNone/>
            </a:pPr>
            <a:r>
              <a:rPr lang="ja" sz="2885"/>
              <a:t>・わからないことを素直にわからないと言える大事さ</a:t>
            </a:r>
            <a:endParaRPr sz="2885"/>
          </a:p>
          <a:p>
            <a:pPr indent="0" lvl="0" marL="0" rtl="0" algn="l">
              <a:lnSpc>
                <a:spcPct val="95000"/>
              </a:lnSpc>
              <a:spcBef>
                <a:spcPts val="1200"/>
              </a:spcBef>
              <a:spcAft>
                <a:spcPts val="0"/>
              </a:spcAft>
              <a:buSzPts val="935"/>
              <a:buNone/>
            </a:pPr>
            <a:r>
              <a:rPr lang="ja" sz="2885"/>
              <a:t>・必要な情報を調べる</a:t>
            </a:r>
            <a:endParaRPr sz="2885"/>
          </a:p>
          <a:p>
            <a:pPr indent="0" lvl="0" marL="0" rtl="0" algn="l">
              <a:lnSpc>
                <a:spcPct val="95000"/>
              </a:lnSpc>
              <a:spcBef>
                <a:spcPts val="1200"/>
              </a:spcBef>
              <a:spcAft>
                <a:spcPts val="0"/>
              </a:spcAft>
              <a:buSzPts val="935"/>
              <a:buNone/>
            </a:pPr>
            <a:r>
              <a:rPr lang="ja" sz="2885"/>
              <a:t>・0から始めてここまでのアプリを作れる</a:t>
            </a:r>
            <a:endParaRPr sz="2885"/>
          </a:p>
          <a:p>
            <a:pPr indent="0" lvl="0" marL="0" rtl="0" algn="l">
              <a:lnSpc>
                <a:spcPct val="95000"/>
              </a:lnSpc>
              <a:spcBef>
                <a:spcPts val="1200"/>
              </a:spcBef>
              <a:spcAft>
                <a:spcPts val="0"/>
              </a:spcAft>
              <a:buSzPts val="935"/>
              <a:buNone/>
            </a:pPr>
            <a:r>
              <a:t/>
            </a:r>
            <a:endParaRPr sz="2885"/>
          </a:p>
          <a:p>
            <a:pPr indent="0" lvl="0" marL="0" rtl="0" algn="l">
              <a:lnSpc>
                <a:spcPct val="95000"/>
              </a:lnSpc>
              <a:spcBef>
                <a:spcPts val="1200"/>
              </a:spcBef>
              <a:spcAft>
                <a:spcPts val="0"/>
              </a:spcAft>
              <a:buSzPts val="935"/>
              <a:buNone/>
            </a:pPr>
            <a:r>
              <a:t/>
            </a:r>
            <a:endParaRPr sz="2885"/>
          </a:p>
          <a:p>
            <a:pPr indent="0" lvl="0" marL="0" rtl="0" algn="l">
              <a:lnSpc>
                <a:spcPct val="95000"/>
              </a:lnSpc>
              <a:spcBef>
                <a:spcPts val="1200"/>
              </a:spcBef>
              <a:spcAft>
                <a:spcPts val="0"/>
              </a:spcAft>
              <a:buSzPts val="935"/>
              <a:buNone/>
            </a:pPr>
            <a:r>
              <a:t/>
            </a:r>
            <a:endParaRPr sz="2885"/>
          </a:p>
          <a:p>
            <a:pPr indent="0" lvl="0" marL="0" rtl="0" algn="l">
              <a:lnSpc>
                <a:spcPct val="95000"/>
              </a:lnSpc>
              <a:spcBef>
                <a:spcPts val="1200"/>
              </a:spcBef>
              <a:spcAft>
                <a:spcPts val="1200"/>
              </a:spcAft>
              <a:buSzPts val="935"/>
              <a:buNone/>
            </a:pPr>
            <a:r>
              <a:t/>
            </a:r>
            <a:endParaRPr sz="2885"/>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ja" sz="4800"/>
              <a:t>ご清聴ありがとうございました！</a:t>
            </a:r>
            <a:endParaRPr sz="4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271200" y="351575"/>
            <a:ext cx="6227100" cy="192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ja" sz="5900"/>
              <a:t>・質疑応答</a:t>
            </a:r>
            <a:endParaRPr sz="5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171350" y="0"/>
            <a:ext cx="8222100" cy="514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ja" sz="3480"/>
              <a:t>・</a:t>
            </a:r>
            <a:r>
              <a:rPr lang="ja" sz="3480"/>
              <a:t>自己紹介</a:t>
            </a:r>
            <a:endParaRPr sz="3480"/>
          </a:p>
          <a:p>
            <a:pPr indent="0" lvl="0" marL="0" rtl="0" algn="l">
              <a:spcBef>
                <a:spcPts val="0"/>
              </a:spcBef>
              <a:spcAft>
                <a:spcPts val="0"/>
              </a:spcAft>
              <a:buSzPts val="990"/>
              <a:buNone/>
            </a:pPr>
            <a:r>
              <a:t/>
            </a:r>
            <a:endParaRPr sz="3480"/>
          </a:p>
          <a:p>
            <a:pPr indent="0" lvl="0" marL="0" rtl="0" algn="l">
              <a:spcBef>
                <a:spcPts val="0"/>
              </a:spcBef>
              <a:spcAft>
                <a:spcPts val="0"/>
              </a:spcAft>
              <a:buSzPts val="990"/>
              <a:buNone/>
            </a:pPr>
            <a:r>
              <a:rPr lang="ja" sz="3480"/>
              <a:t>・アプリを作るに至った経緯</a:t>
            </a:r>
            <a:endParaRPr sz="3480"/>
          </a:p>
          <a:p>
            <a:pPr indent="0" lvl="0" marL="0" rtl="0" algn="l">
              <a:spcBef>
                <a:spcPts val="0"/>
              </a:spcBef>
              <a:spcAft>
                <a:spcPts val="0"/>
              </a:spcAft>
              <a:buSzPts val="990"/>
              <a:buNone/>
            </a:pPr>
            <a:r>
              <a:t/>
            </a:r>
            <a:endParaRPr sz="3480"/>
          </a:p>
          <a:p>
            <a:pPr indent="0" lvl="0" marL="0" rtl="0" algn="l">
              <a:spcBef>
                <a:spcPts val="0"/>
              </a:spcBef>
              <a:spcAft>
                <a:spcPts val="0"/>
              </a:spcAft>
              <a:buSzPts val="990"/>
              <a:buNone/>
            </a:pPr>
            <a:r>
              <a:rPr lang="ja" sz="3480"/>
              <a:t>・アプリの紹介</a:t>
            </a:r>
            <a:endParaRPr sz="3480"/>
          </a:p>
          <a:p>
            <a:pPr indent="0" lvl="0" marL="0" rtl="0" algn="l">
              <a:spcBef>
                <a:spcPts val="0"/>
              </a:spcBef>
              <a:spcAft>
                <a:spcPts val="0"/>
              </a:spcAft>
              <a:buSzPts val="990"/>
              <a:buNone/>
            </a:pPr>
            <a:r>
              <a:t/>
            </a:r>
            <a:endParaRPr sz="3480"/>
          </a:p>
          <a:p>
            <a:pPr indent="0" lvl="0" marL="0" rtl="0" algn="l">
              <a:spcBef>
                <a:spcPts val="0"/>
              </a:spcBef>
              <a:spcAft>
                <a:spcPts val="0"/>
              </a:spcAft>
              <a:buSzPts val="990"/>
              <a:buNone/>
            </a:pPr>
            <a:r>
              <a:rPr lang="ja" sz="3480"/>
              <a:t>・要件一覧</a:t>
            </a:r>
            <a:endParaRPr sz="3480"/>
          </a:p>
          <a:p>
            <a:pPr indent="0" lvl="0" marL="0" rtl="0" algn="l">
              <a:spcBef>
                <a:spcPts val="0"/>
              </a:spcBef>
              <a:spcAft>
                <a:spcPts val="0"/>
              </a:spcAft>
              <a:buSzPts val="990"/>
              <a:buNone/>
            </a:pPr>
            <a:r>
              <a:t/>
            </a:r>
            <a:endParaRPr sz="3480"/>
          </a:p>
          <a:p>
            <a:pPr indent="0" lvl="0" marL="0" rtl="0" algn="l">
              <a:spcBef>
                <a:spcPts val="0"/>
              </a:spcBef>
              <a:spcAft>
                <a:spcPts val="0"/>
              </a:spcAft>
              <a:buSzPts val="990"/>
              <a:buNone/>
            </a:pPr>
            <a:r>
              <a:rPr lang="ja" sz="3480"/>
              <a:t>・課題に取り組んで学べたこと</a:t>
            </a:r>
            <a:endParaRPr sz="348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0" y="401825"/>
            <a:ext cx="8583600" cy="643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ja"/>
              <a:t>自己紹介</a:t>
            </a:r>
            <a:endParaRPr/>
          </a:p>
        </p:txBody>
      </p:sp>
      <p:sp>
        <p:nvSpPr>
          <p:cNvPr id="79" name="Google Shape;79;p15"/>
          <p:cNvSpPr txBox="1"/>
          <p:nvPr>
            <p:ph idx="1" type="body"/>
          </p:nvPr>
        </p:nvSpPr>
        <p:spPr>
          <a:xfrm>
            <a:off x="0" y="1717800"/>
            <a:ext cx="3204600" cy="342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80" name="Google Shape;80;p15"/>
          <p:cNvSpPr txBox="1"/>
          <p:nvPr>
            <p:ph idx="1" type="body"/>
          </p:nvPr>
        </p:nvSpPr>
        <p:spPr>
          <a:xfrm>
            <a:off x="0" y="1717800"/>
            <a:ext cx="5939400" cy="3425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a:t>名前：小関　翔太</a:t>
            </a:r>
            <a:endParaRPr/>
          </a:p>
          <a:p>
            <a:pPr indent="0" lvl="0" marL="0" rtl="0" algn="l">
              <a:spcBef>
                <a:spcPts val="1200"/>
              </a:spcBef>
              <a:spcAft>
                <a:spcPts val="0"/>
              </a:spcAft>
              <a:buNone/>
            </a:pPr>
            <a:r>
              <a:rPr lang="ja"/>
              <a:t>生年月日：1992年3月13日(30歳)</a:t>
            </a:r>
            <a:endParaRPr/>
          </a:p>
          <a:p>
            <a:pPr indent="0" lvl="0" marL="0" rtl="0" algn="l">
              <a:spcBef>
                <a:spcPts val="1200"/>
              </a:spcBef>
              <a:spcAft>
                <a:spcPts val="0"/>
              </a:spcAft>
              <a:buNone/>
            </a:pPr>
            <a:r>
              <a:rPr lang="ja"/>
              <a:t>出身：福岡県</a:t>
            </a:r>
            <a:endParaRPr/>
          </a:p>
          <a:p>
            <a:pPr indent="0" lvl="0" marL="0" rtl="0" algn="l">
              <a:spcBef>
                <a:spcPts val="1200"/>
              </a:spcBef>
              <a:spcAft>
                <a:spcPts val="0"/>
              </a:spcAft>
              <a:buNone/>
            </a:pPr>
            <a:r>
              <a:rPr lang="ja"/>
              <a:t>今まで経験した仕事：飲食と製造</a:t>
            </a:r>
            <a:endParaRPr/>
          </a:p>
          <a:p>
            <a:pPr indent="0" lvl="0" marL="0" rtl="0" algn="l">
              <a:spcBef>
                <a:spcPts val="1200"/>
              </a:spcBef>
              <a:spcAft>
                <a:spcPts val="0"/>
              </a:spcAft>
              <a:buNone/>
            </a:pPr>
            <a:r>
              <a:rPr lang="ja"/>
              <a:t>趣味：映画、甘いものを食べる、</a:t>
            </a:r>
            <a:endParaRPr/>
          </a:p>
          <a:p>
            <a:pPr indent="0" lvl="0" marL="0" rtl="0" algn="l">
              <a:spcBef>
                <a:spcPts val="1200"/>
              </a:spcBef>
              <a:spcAft>
                <a:spcPts val="0"/>
              </a:spcAft>
              <a:buNone/>
            </a:pPr>
            <a:r>
              <a:rPr lang="ja"/>
              <a:t>　　　アニメ、漫画</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1" name="Google Shape;81;p15"/>
          <p:cNvPicPr preferRelativeResize="0"/>
          <p:nvPr/>
        </p:nvPicPr>
        <p:blipFill>
          <a:blip r:embed="rId3">
            <a:alphaModFix/>
          </a:blip>
          <a:stretch>
            <a:fillRect/>
          </a:stretch>
        </p:blipFill>
        <p:spPr>
          <a:xfrm>
            <a:off x="4767150" y="1717800"/>
            <a:ext cx="4376852" cy="3282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0" y="738725"/>
            <a:ext cx="86940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t>
            </a:r>
            <a:r>
              <a:rPr lang="ja"/>
              <a:t>昨今の社会情勢</a:t>
            </a:r>
            <a:endParaRPr/>
          </a:p>
        </p:txBody>
      </p:sp>
      <p:sp>
        <p:nvSpPr>
          <p:cNvPr id="87" name="Google Shape;87;p16"/>
          <p:cNvSpPr txBox="1"/>
          <p:nvPr>
            <p:ph idx="1" type="body"/>
          </p:nvPr>
        </p:nvSpPr>
        <p:spPr>
          <a:xfrm>
            <a:off x="0" y="1697750"/>
            <a:ext cx="9144000" cy="3445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ja" sz="2070"/>
              <a:t>・ネットの普及で映像作品があふれる世の中になった</a:t>
            </a:r>
            <a:endParaRPr sz="2070"/>
          </a:p>
          <a:p>
            <a:pPr indent="0" lvl="0" marL="0" rtl="0" algn="l">
              <a:lnSpc>
                <a:spcPct val="95000"/>
              </a:lnSpc>
              <a:spcBef>
                <a:spcPts val="1200"/>
              </a:spcBef>
              <a:spcAft>
                <a:spcPts val="0"/>
              </a:spcAft>
              <a:buSzPts val="770"/>
              <a:buNone/>
            </a:pPr>
            <a:r>
              <a:t/>
            </a:r>
            <a:endParaRPr sz="2070"/>
          </a:p>
          <a:p>
            <a:pPr indent="0" lvl="0" marL="0" rtl="0" algn="l">
              <a:lnSpc>
                <a:spcPct val="95000"/>
              </a:lnSpc>
              <a:spcBef>
                <a:spcPts val="1200"/>
              </a:spcBef>
              <a:spcAft>
                <a:spcPts val="0"/>
              </a:spcAft>
              <a:buSzPts val="770"/>
              <a:buNone/>
            </a:pPr>
            <a:r>
              <a:rPr lang="ja" sz="2070"/>
              <a:t>・コロナ禍で外出ができず家にいる時間が増えた</a:t>
            </a:r>
            <a:endParaRPr sz="2070"/>
          </a:p>
          <a:p>
            <a:pPr indent="0" lvl="0" marL="0" rtl="0" algn="l">
              <a:lnSpc>
                <a:spcPct val="95000"/>
              </a:lnSpc>
              <a:spcBef>
                <a:spcPts val="1200"/>
              </a:spcBef>
              <a:spcAft>
                <a:spcPts val="0"/>
              </a:spcAft>
              <a:buSzPts val="770"/>
              <a:buNone/>
            </a:pPr>
            <a:r>
              <a:t/>
            </a:r>
            <a:endParaRPr sz="2070"/>
          </a:p>
          <a:p>
            <a:pPr indent="0" lvl="0" marL="0" rtl="0" algn="l">
              <a:lnSpc>
                <a:spcPct val="95000"/>
              </a:lnSpc>
              <a:spcBef>
                <a:spcPts val="1200"/>
              </a:spcBef>
              <a:spcAft>
                <a:spcPts val="0"/>
              </a:spcAft>
              <a:buSzPts val="770"/>
              <a:buNone/>
            </a:pPr>
            <a:r>
              <a:rPr lang="ja" sz="2070"/>
              <a:t>・時間が限られてる中でどういった作品を自分が見たいか</a:t>
            </a:r>
            <a:endParaRPr sz="2070"/>
          </a:p>
          <a:p>
            <a:pPr indent="0" lvl="0" marL="0" rtl="0" algn="l">
              <a:lnSpc>
                <a:spcPct val="95000"/>
              </a:lnSpc>
              <a:spcBef>
                <a:spcPts val="1200"/>
              </a:spcBef>
              <a:spcAft>
                <a:spcPts val="0"/>
              </a:spcAft>
              <a:buSzPts val="770"/>
              <a:buNone/>
            </a:pPr>
            <a:r>
              <a:t/>
            </a:r>
            <a:endParaRPr sz="2070"/>
          </a:p>
          <a:p>
            <a:pPr indent="0" lvl="0" marL="0" rtl="0" algn="l">
              <a:lnSpc>
                <a:spcPct val="95000"/>
              </a:lnSpc>
              <a:spcBef>
                <a:spcPts val="1200"/>
              </a:spcBef>
              <a:spcAft>
                <a:spcPts val="0"/>
              </a:spcAft>
              <a:buSzPts val="770"/>
              <a:buNone/>
            </a:pPr>
            <a:r>
              <a:t/>
            </a:r>
            <a:endParaRPr sz="2070"/>
          </a:p>
          <a:p>
            <a:pPr indent="0" lvl="0" marL="0" rtl="0" algn="l">
              <a:lnSpc>
                <a:spcPct val="95000"/>
              </a:lnSpc>
              <a:spcBef>
                <a:spcPts val="1200"/>
              </a:spcBef>
              <a:spcAft>
                <a:spcPts val="1200"/>
              </a:spcAft>
              <a:buSzPts val="770"/>
              <a:buNone/>
            </a:pPr>
            <a:r>
              <a:t/>
            </a:r>
            <a:endParaRPr sz="207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0" y="738725"/>
            <a:ext cx="86940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t>
            </a:r>
            <a:r>
              <a:rPr lang="ja"/>
              <a:t>こんな困り事、ありますよね？</a:t>
            </a:r>
            <a:endParaRPr/>
          </a:p>
        </p:txBody>
      </p:sp>
      <p:sp>
        <p:nvSpPr>
          <p:cNvPr id="93" name="Google Shape;93;p17"/>
          <p:cNvSpPr txBox="1"/>
          <p:nvPr>
            <p:ph idx="1" type="body"/>
          </p:nvPr>
        </p:nvSpPr>
        <p:spPr>
          <a:xfrm>
            <a:off x="0" y="1697750"/>
            <a:ext cx="9144000" cy="3445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ja" sz="2070"/>
              <a:t>・見たい作品が多すぎて管理できない</a:t>
            </a:r>
            <a:endParaRPr sz="2070"/>
          </a:p>
          <a:p>
            <a:pPr indent="0" lvl="0" marL="0" rtl="0" algn="l">
              <a:lnSpc>
                <a:spcPct val="95000"/>
              </a:lnSpc>
              <a:spcBef>
                <a:spcPts val="1200"/>
              </a:spcBef>
              <a:spcAft>
                <a:spcPts val="0"/>
              </a:spcAft>
              <a:buSzPts val="770"/>
              <a:buNone/>
            </a:pPr>
            <a:r>
              <a:t/>
            </a:r>
            <a:endParaRPr sz="2070"/>
          </a:p>
          <a:p>
            <a:pPr indent="0" lvl="0" marL="0" rtl="0" algn="l">
              <a:lnSpc>
                <a:spcPct val="95000"/>
              </a:lnSpc>
              <a:spcBef>
                <a:spcPts val="1200"/>
              </a:spcBef>
              <a:spcAft>
                <a:spcPts val="0"/>
              </a:spcAft>
              <a:buSzPts val="770"/>
              <a:buNone/>
            </a:pPr>
            <a:r>
              <a:rPr lang="ja" sz="2070"/>
              <a:t>・</a:t>
            </a:r>
            <a:r>
              <a:rPr lang="ja" sz="2070"/>
              <a:t>ネットやテレビ等の映像作品が多くて優先順位を管理できない</a:t>
            </a:r>
            <a:endParaRPr sz="2070"/>
          </a:p>
          <a:p>
            <a:pPr indent="0" lvl="0" marL="0" rtl="0" algn="l">
              <a:lnSpc>
                <a:spcPct val="95000"/>
              </a:lnSpc>
              <a:spcBef>
                <a:spcPts val="1200"/>
              </a:spcBef>
              <a:spcAft>
                <a:spcPts val="0"/>
              </a:spcAft>
              <a:buSzPts val="770"/>
              <a:buNone/>
            </a:pPr>
            <a:r>
              <a:t/>
            </a:r>
            <a:endParaRPr sz="2070"/>
          </a:p>
          <a:p>
            <a:pPr indent="0" lvl="0" marL="0" rtl="0" algn="l">
              <a:lnSpc>
                <a:spcPct val="95000"/>
              </a:lnSpc>
              <a:spcBef>
                <a:spcPts val="1200"/>
              </a:spcBef>
              <a:spcAft>
                <a:spcPts val="0"/>
              </a:spcAft>
              <a:buSzPts val="770"/>
              <a:buNone/>
            </a:pPr>
            <a:r>
              <a:rPr lang="ja" sz="2070"/>
              <a:t>・映像作品に疎いので詳しい人のオススメがあれば聞きたい</a:t>
            </a:r>
            <a:endParaRPr sz="2070"/>
          </a:p>
          <a:p>
            <a:pPr indent="0" lvl="0" marL="0" rtl="0" algn="l">
              <a:lnSpc>
                <a:spcPct val="95000"/>
              </a:lnSpc>
              <a:spcBef>
                <a:spcPts val="1200"/>
              </a:spcBef>
              <a:spcAft>
                <a:spcPts val="0"/>
              </a:spcAft>
              <a:buSzPts val="770"/>
              <a:buNone/>
            </a:pPr>
            <a:r>
              <a:t/>
            </a:r>
            <a:endParaRPr sz="2070"/>
          </a:p>
          <a:p>
            <a:pPr indent="0" lvl="0" marL="0" rtl="0" algn="l">
              <a:lnSpc>
                <a:spcPct val="95000"/>
              </a:lnSpc>
              <a:spcBef>
                <a:spcPts val="1200"/>
              </a:spcBef>
              <a:spcAft>
                <a:spcPts val="0"/>
              </a:spcAft>
              <a:buSzPts val="770"/>
              <a:buNone/>
            </a:pPr>
            <a:r>
              <a:rPr lang="ja" sz="2070"/>
              <a:t>・見た作品を思い出せない</a:t>
            </a:r>
            <a:endParaRPr sz="2070"/>
          </a:p>
          <a:p>
            <a:pPr indent="0" lvl="0" marL="0" rtl="0" algn="l">
              <a:lnSpc>
                <a:spcPct val="95000"/>
              </a:lnSpc>
              <a:spcBef>
                <a:spcPts val="1200"/>
              </a:spcBef>
              <a:spcAft>
                <a:spcPts val="0"/>
              </a:spcAft>
              <a:buSzPts val="770"/>
              <a:buNone/>
            </a:pPr>
            <a:r>
              <a:t/>
            </a:r>
            <a:endParaRPr sz="2070"/>
          </a:p>
          <a:p>
            <a:pPr indent="0" lvl="0" marL="0" rtl="0" algn="l">
              <a:lnSpc>
                <a:spcPct val="95000"/>
              </a:lnSpc>
              <a:spcBef>
                <a:spcPts val="1200"/>
              </a:spcBef>
              <a:spcAft>
                <a:spcPts val="0"/>
              </a:spcAft>
              <a:buSzPts val="770"/>
              <a:buNone/>
            </a:pPr>
            <a:r>
              <a:t/>
            </a:r>
            <a:endParaRPr sz="2070"/>
          </a:p>
          <a:p>
            <a:pPr indent="0" lvl="0" marL="0" rtl="0" algn="l">
              <a:lnSpc>
                <a:spcPct val="95000"/>
              </a:lnSpc>
              <a:spcBef>
                <a:spcPts val="1200"/>
              </a:spcBef>
              <a:spcAft>
                <a:spcPts val="0"/>
              </a:spcAft>
              <a:buSzPts val="770"/>
              <a:buNone/>
            </a:pPr>
            <a:r>
              <a:t/>
            </a:r>
            <a:endParaRPr sz="2070"/>
          </a:p>
          <a:p>
            <a:pPr indent="0" lvl="0" marL="0" rtl="0" algn="l">
              <a:lnSpc>
                <a:spcPct val="95000"/>
              </a:lnSpc>
              <a:spcBef>
                <a:spcPts val="1200"/>
              </a:spcBef>
              <a:spcAft>
                <a:spcPts val="1200"/>
              </a:spcAft>
              <a:buSzPts val="770"/>
              <a:buNone/>
            </a:pPr>
            <a:r>
              <a:t/>
            </a:r>
            <a:endParaRPr sz="207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アプリ紹介</a:t>
            </a:r>
            <a:endParaRPr/>
          </a:p>
        </p:txBody>
      </p:sp>
      <p:sp>
        <p:nvSpPr>
          <p:cNvPr id="99" name="Google Shape;99;p18"/>
          <p:cNvSpPr txBox="1"/>
          <p:nvPr>
            <p:ph idx="1" type="body"/>
          </p:nvPr>
        </p:nvSpPr>
        <p:spPr>
          <a:xfrm>
            <a:off x="0" y="1697750"/>
            <a:ext cx="9144000" cy="3445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ja" sz="1870"/>
              <a:t>〇アプリのコンセプト</a:t>
            </a:r>
            <a:endParaRPr sz="1870"/>
          </a:p>
          <a:p>
            <a:pPr indent="0" lvl="0" marL="0" rtl="0" algn="l">
              <a:lnSpc>
                <a:spcPct val="95000"/>
              </a:lnSpc>
              <a:spcBef>
                <a:spcPts val="1200"/>
              </a:spcBef>
              <a:spcAft>
                <a:spcPts val="0"/>
              </a:spcAft>
              <a:buSzPts val="770"/>
              <a:buNone/>
            </a:pPr>
            <a:r>
              <a:rPr lang="ja" sz="1870"/>
              <a:t>　・昨今の映像作品の多さから管理しやすいように</a:t>
            </a:r>
            <a:endParaRPr sz="1870"/>
          </a:p>
          <a:p>
            <a:pPr indent="0" lvl="0" marL="0" rtl="0" algn="l">
              <a:lnSpc>
                <a:spcPct val="95000"/>
              </a:lnSpc>
              <a:spcBef>
                <a:spcPts val="1200"/>
              </a:spcBef>
              <a:spcAft>
                <a:spcPts val="0"/>
              </a:spcAft>
              <a:buSzPts val="770"/>
              <a:buNone/>
            </a:pPr>
            <a:r>
              <a:rPr lang="ja" sz="1870"/>
              <a:t>〇こんな方にオススメです！</a:t>
            </a:r>
            <a:endParaRPr sz="1670"/>
          </a:p>
          <a:p>
            <a:pPr indent="0" lvl="0" marL="0" rtl="0" algn="l">
              <a:lnSpc>
                <a:spcPct val="95000"/>
              </a:lnSpc>
              <a:spcBef>
                <a:spcPts val="1200"/>
              </a:spcBef>
              <a:spcAft>
                <a:spcPts val="0"/>
              </a:spcAft>
              <a:buSzPts val="770"/>
              <a:buNone/>
            </a:pPr>
            <a:r>
              <a:rPr lang="ja" sz="1870"/>
              <a:t>　・映像作品が好きな方々、これから映像作品に触れたい方</a:t>
            </a:r>
            <a:endParaRPr sz="1870"/>
          </a:p>
          <a:p>
            <a:pPr indent="0" lvl="0" marL="0" rtl="0" algn="l">
              <a:lnSpc>
                <a:spcPct val="95000"/>
              </a:lnSpc>
              <a:spcBef>
                <a:spcPts val="1200"/>
              </a:spcBef>
              <a:spcAft>
                <a:spcPts val="0"/>
              </a:spcAft>
              <a:buSzPts val="770"/>
              <a:buNone/>
            </a:pPr>
            <a:r>
              <a:rPr lang="ja" sz="1870"/>
              <a:t>〇このアプリのオススメポイント</a:t>
            </a:r>
            <a:endParaRPr sz="1870"/>
          </a:p>
          <a:p>
            <a:pPr indent="0" lvl="0" marL="0" rtl="0" algn="l">
              <a:lnSpc>
                <a:spcPct val="95000"/>
              </a:lnSpc>
              <a:spcBef>
                <a:spcPts val="1200"/>
              </a:spcBef>
              <a:spcAft>
                <a:spcPts val="0"/>
              </a:spcAft>
              <a:buSzPts val="770"/>
              <a:buNone/>
            </a:pPr>
            <a:r>
              <a:rPr lang="ja" sz="1870"/>
              <a:t>　・カレンダー表示でわかりやすい！</a:t>
            </a:r>
            <a:endParaRPr sz="1870"/>
          </a:p>
          <a:p>
            <a:pPr indent="0" lvl="0" marL="0" rtl="0" algn="l">
              <a:lnSpc>
                <a:spcPct val="95000"/>
              </a:lnSpc>
              <a:spcBef>
                <a:spcPts val="1200"/>
              </a:spcBef>
              <a:spcAft>
                <a:spcPts val="0"/>
              </a:spcAft>
              <a:buSzPts val="770"/>
              <a:buNone/>
            </a:pPr>
            <a:r>
              <a:rPr lang="ja" sz="1870"/>
              <a:t>　</a:t>
            </a:r>
            <a:r>
              <a:rPr lang="ja" sz="1870"/>
              <a:t>・他ユーザーさんのレビューで自分に合った作品がみつかる！</a:t>
            </a:r>
            <a:endParaRPr sz="1870"/>
          </a:p>
          <a:p>
            <a:pPr indent="0" lvl="0" marL="0" rtl="0" algn="l">
              <a:lnSpc>
                <a:spcPct val="95000"/>
              </a:lnSpc>
              <a:spcBef>
                <a:spcPts val="1200"/>
              </a:spcBef>
              <a:spcAft>
                <a:spcPts val="0"/>
              </a:spcAft>
              <a:buSzPts val="770"/>
              <a:buNone/>
            </a:pPr>
            <a:r>
              <a:t/>
            </a:r>
            <a:endParaRPr sz="1870"/>
          </a:p>
          <a:p>
            <a:pPr indent="0" lvl="0" marL="0" rtl="0" algn="l">
              <a:lnSpc>
                <a:spcPct val="95000"/>
              </a:lnSpc>
              <a:spcBef>
                <a:spcPts val="1200"/>
              </a:spcBef>
              <a:spcAft>
                <a:spcPts val="0"/>
              </a:spcAft>
              <a:buSzPts val="770"/>
              <a:buNone/>
            </a:pPr>
            <a:r>
              <a:t/>
            </a:r>
            <a:endParaRPr sz="1870"/>
          </a:p>
          <a:p>
            <a:pPr indent="0" lvl="0" marL="0" rtl="0" algn="l">
              <a:lnSpc>
                <a:spcPct val="95000"/>
              </a:lnSpc>
              <a:spcBef>
                <a:spcPts val="1200"/>
              </a:spcBef>
              <a:spcAft>
                <a:spcPts val="0"/>
              </a:spcAft>
              <a:buSzPts val="770"/>
              <a:buNone/>
            </a:pPr>
            <a:r>
              <a:t/>
            </a:r>
            <a:endParaRPr sz="1870"/>
          </a:p>
          <a:p>
            <a:pPr indent="0" lvl="0" marL="0" rtl="0" algn="l">
              <a:lnSpc>
                <a:spcPct val="95000"/>
              </a:lnSpc>
              <a:spcBef>
                <a:spcPts val="1200"/>
              </a:spcBef>
              <a:spcAft>
                <a:spcPts val="1200"/>
              </a:spcAft>
              <a:buSzPts val="770"/>
              <a:buNone/>
            </a:pPr>
            <a:r>
              <a:t/>
            </a:r>
            <a:endParaRPr sz="187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58075" y="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sz="2900"/>
              <a:t>機能紹介</a:t>
            </a:r>
            <a:endParaRPr sz="2900"/>
          </a:p>
        </p:txBody>
      </p:sp>
      <p:sp>
        <p:nvSpPr>
          <p:cNvPr id="105" name="Google Shape;105;p19"/>
          <p:cNvSpPr txBox="1"/>
          <p:nvPr>
            <p:ph idx="4294967295" type="body"/>
          </p:nvPr>
        </p:nvSpPr>
        <p:spPr>
          <a:xfrm>
            <a:off x="843850" y="1647525"/>
            <a:ext cx="9144000" cy="3445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t/>
            </a:r>
            <a:endParaRPr sz="2170"/>
          </a:p>
          <a:p>
            <a:pPr indent="0" lvl="0" marL="0" rtl="0" algn="l">
              <a:lnSpc>
                <a:spcPct val="95000"/>
              </a:lnSpc>
              <a:spcBef>
                <a:spcPts val="1200"/>
              </a:spcBef>
              <a:spcAft>
                <a:spcPts val="0"/>
              </a:spcAft>
              <a:buSzPts val="770"/>
              <a:buNone/>
            </a:pPr>
            <a:r>
              <a:t/>
            </a:r>
            <a:endParaRPr sz="2170"/>
          </a:p>
          <a:p>
            <a:pPr indent="0" lvl="0" marL="0" rtl="0" algn="l">
              <a:lnSpc>
                <a:spcPct val="95000"/>
              </a:lnSpc>
              <a:spcBef>
                <a:spcPts val="1200"/>
              </a:spcBef>
              <a:spcAft>
                <a:spcPts val="0"/>
              </a:spcAft>
              <a:buSzPts val="770"/>
              <a:buNone/>
            </a:pPr>
            <a:r>
              <a:t/>
            </a:r>
            <a:endParaRPr sz="2170"/>
          </a:p>
          <a:p>
            <a:pPr indent="0" lvl="0" marL="0" rtl="0" algn="l">
              <a:lnSpc>
                <a:spcPct val="95000"/>
              </a:lnSpc>
              <a:spcBef>
                <a:spcPts val="1200"/>
              </a:spcBef>
              <a:spcAft>
                <a:spcPts val="1200"/>
              </a:spcAft>
              <a:buSzPts val="770"/>
              <a:buNone/>
            </a:pPr>
            <a:r>
              <a:t/>
            </a:r>
            <a:endParaRPr sz="2170"/>
          </a:p>
        </p:txBody>
      </p:sp>
      <p:pic>
        <p:nvPicPr>
          <p:cNvPr id="106" name="Google Shape;106;p19"/>
          <p:cNvPicPr preferRelativeResize="0"/>
          <p:nvPr/>
        </p:nvPicPr>
        <p:blipFill>
          <a:blip r:embed="rId3">
            <a:alphaModFix/>
          </a:blip>
          <a:stretch>
            <a:fillRect/>
          </a:stretch>
        </p:blipFill>
        <p:spPr>
          <a:xfrm>
            <a:off x="58075" y="645825"/>
            <a:ext cx="4806151" cy="2357900"/>
          </a:xfrm>
          <a:prstGeom prst="rect">
            <a:avLst/>
          </a:prstGeom>
          <a:noFill/>
          <a:ln>
            <a:noFill/>
          </a:ln>
        </p:spPr>
      </p:pic>
      <p:pic>
        <p:nvPicPr>
          <p:cNvPr id="107" name="Google Shape;107;p19"/>
          <p:cNvPicPr preferRelativeResize="0"/>
          <p:nvPr/>
        </p:nvPicPr>
        <p:blipFill>
          <a:blip r:embed="rId4">
            <a:alphaModFix/>
          </a:blip>
          <a:stretch>
            <a:fillRect/>
          </a:stretch>
        </p:blipFill>
        <p:spPr>
          <a:xfrm>
            <a:off x="3097300" y="2176950"/>
            <a:ext cx="6046699" cy="2966550"/>
          </a:xfrm>
          <a:prstGeom prst="rect">
            <a:avLst/>
          </a:prstGeom>
          <a:noFill/>
          <a:ln>
            <a:noFill/>
          </a:ln>
        </p:spPr>
      </p:pic>
      <p:cxnSp>
        <p:nvCxnSpPr>
          <p:cNvPr id="108" name="Google Shape;108;p19"/>
          <p:cNvCxnSpPr/>
          <p:nvPr/>
        </p:nvCxnSpPr>
        <p:spPr>
          <a:xfrm>
            <a:off x="2843000" y="2049375"/>
            <a:ext cx="2682300" cy="1436700"/>
          </a:xfrm>
          <a:prstGeom prst="straightConnector1">
            <a:avLst/>
          </a:prstGeom>
          <a:noFill/>
          <a:ln cap="flat" cmpd="sng" w="9525">
            <a:solidFill>
              <a:srgbClr val="FF0000"/>
            </a:solidFill>
            <a:prstDash val="solid"/>
            <a:round/>
            <a:headEnd len="med" w="med" type="none"/>
            <a:tailEnd len="med" w="med" type="triangle"/>
          </a:ln>
        </p:spPr>
      </p:cxnSp>
      <p:sp>
        <p:nvSpPr>
          <p:cNvPr id="109" name="Google Shape;109;p19"/>
          <p:cNvSpPr/>
          <p:nvPr/>
        </p:nvSpPr>
        <p:spPr>
          <a:xfrm>
            <a:off x="2109650" y="1818300"/>
            <a:ext cx="733500" cy="371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58075" y="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sz="2900"/>
              <a:t>機能紹介</a:t>
            </a:r>
            <a:endParaRPr sz="2900"/>
          </a:p>
        </p:txBody>
      </p:sp>
      <p:sp>
        <p:nvSpPr>
          <p:cNvPr id="115" name="Google Shape;115;p20"/>
          <p:cNvSpPr txBox="1"/>
          <p:nvPr>
            <p:ph idx="4294967295" type="body"/>
          </p:nvPr>
        </p:nvSpPr>
        <p:spPr>
          <a:xfrm>
            <a:off x="843850" y="1647525"/>
            <a:ext cx="9144000" cy="3445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t/>
            </a:r>
            <a:endParaRPr sz="2170"/>
          </a:p>
          <a:p>
            <a:pPr indent="0" lvl="0" marL="0" rtl="0" algn="l">
              <a:lnSpc>
                <a:spcPct val="95000"/>
              </a:lnSpc>
              <a:spcBef>
                <a:spcPts val="1200"/>
              </a:spcBef>
              <a:spcAft>
                <a:spcPts val="0"/>
              </a:spcAft>
              <a:buSzPts val="770"/>
              <a:buNone/>
            </a:pPr>
            <a:r>
              <a:t/>
            </a:r>
            <a:endParaRPr sz="2170"/>
          </a:p>
          <a:p>
            <a:pPr indent="0" lvl="0" marL="0" rtl="0" algn="l">
              <a:lnSpc>
                <a:spcPct val="95000"/>
              </a:lnSpc>
              <a:spcBef>
                <a:spcPts val="1200"/>
              </a:spcBef>
              <a:spcAft>
                <a:spcPts val="0"/>
              </a:spcAft>
              <a:buSzPts val="770"/>
              <a:buNone/>
            </a:pPr>
            <a:r>
              <a:t/>
            </a:r>
            <a:endParaRPr sz="2170"/>
          </a:p>
          <a:p>
            <a:pPr indent="0" lvl="0" marL="0" rtl="0" algn="l">
              <a:lnSpc>
                <a:spcPct val="95000"/>
              </a:lnSpc>
              <a:spcBef>
                <a:spcPts val="1200"/>
              </a:spcBef>
              <a:spcAft>
                <a:spcPts val="1200"/>
              </a:spcAft>
              <a:buSzPts val="770"/>
              <a:buNone/>
            </a:pPr>
            <a:r>
              <a:t/>
            </a:r>
            <a:endParaRPr sz="2170"/>
          </a:p>
        </p:txBody>
      </p:sp>
      <p:pic>
        <p:nvPicPr>
          <p:cNvPr id="116" name="Google Shape;116;p20"/>
          <p:cNvPicPr preferRelativeResize="0"/>
          <p:nvPr/>
        </p:nvPicPr>
        <p:blipFill>
          <a:blip r:embed="rId3">
            <a:alphaModFix/>
          </a:blip>
          <a:stretch>
            <a:fillRect/>
          </a:stretch>
        </p:blipFill>
        <p:spPr>
          <a:xfrm>
            <a:off x="217925" y="1479500"/>
            <a:ext cx="4452602" cy="2184499"/>
          </a:xfrm>
          <a:prstGeom prst="rect">
            <a:avLst/>
          </a:prstGeom>
          <a:noFill/>
          <a:ln>
            <a:noFill/>
          </a:ln>
        </p:spPr>
      </p:pic>
      <p:sp>
        <p:nvSpPr>
          <p:cNvPr id="117" name="Google Shape;117;p20"/>
          <p:cNvSpPr/>
          <p:nvPr/>
        </p:nvSpPr>
        <p:spPr>
          <a:xfrm>
            <a:off x="1898675" y="2571750"/>
            <a:ext cx="733500" cy="210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8" name="Google Shape;118;p20"/>
          <p:cNvPicPr preferRelativeResize="0"/>
          <p:nvPr/>
        </p:nvPicPr>
        <p:blipFill>
          <a:blip r:embed="rId4">
            <a:alphaModFix/>
          </a:blip>
          <a:stretch>
            <a:fillRect/>
          </a:stretch>
        </p:blipFill>
        <p:spPr>
          <a:xfrm>
            <a:off x="4280687" y="637560"/>
            <a:ext cx="4452602" cy="4406930"/>
          </a:xfrm>
          <a:prstGeom prst="rect">
            <a:avLst/>
          </a:prstGeom>
          <a:noFill/>
          <a:ln>
            <a:noFill/>
          </a:ln>
        </p:spPr>
      </p:pic>
      <p:cxnSp>
        <p:nvCxnSpPr>
          <p:cNvPr id="119" name="Google Shape;119;p20"/>
          <p:cNvCxnSpPr/>
          <p:nvPr/>
        </p:nvCxnSpPr>
        <p:spPr>
          <a:xfrm flipH="1" rot="10800000">
            <a:off x="2632175" y="2652000"/>
            <a:ext cx="1727700" cy="201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58075" y="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sz="2900"/>
              <a:t>機能紹介</a:t>
            </a:r>
            <a:endParaRPr sz="2900"/>
          </a:p>
        </p:txBody>
      </p:sp>
      <p:sp>
        <p:nvSpPr>
          <p:cNvPr id="125" name="Google Shape;125;p21"/>
          <p:cNvSpPr txBox="1"/>
          <p:nvPr>
            <p:ph idx="4294967295" type="body"/>
          </p:nvPr>
        </p:nvSpPr>
        <p:spPr>
          <a:xfrm>
            <a:off x="843850" y="1647525"/>
            <a:ext cx="9144000" cy="3445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t/>
            </a:r>
            <a:endParaRPr sz="2170"/>
          </a:p>
          <a:p>
            <a:pPr indent="0" lvl="0" marL="0" rtl="0" algn="l">
              <a:lnSpc>
                <a:spcPct val="95000"/>
              </a:lnSpc>
              <a:spcBef>
                <a:spcPts val="1200"/>
              </a:spcBef>
              <a:spcAft>
                <a:spcPts val="0"/>
              </a:spcAft>
              <a:buSzPts val="770"/>
              <a:buNone/>
            </a:pPr>
            <a:r>
              <a:t/>
            </a:r>
            <a:endParaRPr sz="2170"/>
          </a:p>
          <a:p>
            <a:pPr indent="0" lvl="0" marL="0" rtl="0" algn="l">
              <a:lnSpc>
                <a:spcPct val="95000"/>
              </a:lnSpc>
              <a:spcBef>
                <a:spcPts val="1200"/>
              </a:spcBef>
              <a:spcAft>
                <a:spcPts val="0"/>
              </a:spcAft>
              <a:buSzPts val="770"/>
              <a:buNone/>
            </a:pPr>
            <a:r>
              <a:t/>
            </a:r>
            <a:endParaRPr sz="2170"/>
          </a:p>
          <a:p>
            <a:pPr indent="0" lvl="0" marL="0" rtl="0" algn="l">
              <a:lnSpc>
                <a:spcPct val="95000"/>
              </a:lnSpc>
              <a:spcBef>
                <a:spcPts val="1200"/>
              </a:spcBef>
              <a:spcAft>
                <a:spcPts val="1200"/>
              </a:spcAft>
              <a:buSzPts val="770"/>
              <a:buNone/>
            </a:pPr>
            <a:r>
              <a:t/>
            </a:r>
            <a:endParaRPr sz="2170"/>
          </a:p>
        </p:txBody>
      </p:sp>
      <p:pic>
        <p:nvPicPr>
          <p:cNvPr id="126" name="Google Shape;126;p21"/>
          <p:cNvPicPr preferRelativeResize="0"/>
          <p:nvPr/>
        </p:nvPicPr>
        <p:blipFill>
          <a:blip r:embed="rId3">
            <a:alphaModFix/>
          </a:blip>
          <a:stretch>
            <a:fillRect/>
          </a:stretch>
        </p:blipFill>
        <p:spPr>
          <a:xfrm>
            <a:off x="39125" y="675825"/>
            <a:ext cx="4452602" cy="2184499"/>
          </a:xfrm>
          <a:prstGeom prst="rect">
            <a:avLst/>
          </a:prstGeom>
          <a:noFill/>
          <a:ln>
            <a:noFill/>
          </a:ln>
        </p:spPr>
      </p:pic>
      <p:sp>
        <p:nvSpPr>
          <p:cNvPr id="127" name="Google Shape;127;p21"/>
          <p:cNvSpPr/>
          <p:nvPr/>
        </p:nvSpPr>
        <p:spPr>
          <a:xfrm>
            <a:off x="1778125" y="1597375"/>
            <a:ext cx="733500" cy="210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8" name="Google Shape;128;p21"/>
          <p:cNvPicPr preferRelativeResize="0"/>
          <p:nvPr/>
        </p:nvPicPr>
        <p:blipFill>
          <a:blip r:embed="rId4">
            <a:alphaModFix/>
          </a:blip>
          <a:stretch>
            <a:fillRect/>
          </a:stretch>
        </p:blipFill>
        <p:spPr>
          <a:xfrm>
            <a:off x="3380741" y="2316050"/>
            <a:ext cx="5763266" cy="2827451"/>
          </a:xfrm>
          <a:prstGeom prst="rect">
            <a:avLst/>
          </a:prstGeom>
          <a:noFill/>
          <a:ln>
            <a:noFill/>
          </a:ln>
        </p:spPr>
      </p:pic>
      <p:cxnSp>
        <p:nvCxnSpPr>
          <p:cNvPr id="129" name="Google Shape;129;p21"/>
          <p:cNvCxnSpPr/>
          <p:nvPr/>
        </p:nvCxnSpPr>
        <p:spPr>
          <a:xfrm>
            <a:off x="2511625" y="1712875"/>
            <a:ext cx="3264900" cy="17631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