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92e79c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e92e79c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92e79c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92e79c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92e79c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92e79c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e92e79c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e92e79c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e92e79c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e92e79c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e92e79c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e92e79c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e92e79c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e92e79c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e92e79c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e92e79c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e92e79c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e92e79c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e92e79c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e92e79c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e92e79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e92e79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e92e79c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e92e79c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e92e79c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e92e79c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e92e79c8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e92e79c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e92e79c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e92e79c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e92e79c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e92e79c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e92e79c8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e92e79c8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e92e79c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e92e79c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e92e79c8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e92e79c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e92e79c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e92e79c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e92e79c8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e92e79c8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e92e79c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e92e79c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e92e79c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ae92e79c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36a81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36a81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/>
              <a:t>http://bigdata-madesimple.com/how-i-chose-the-right-programming-language-for-data-science/</a:t>
            </a:r>
            <a:endParaRPr sz="10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ec3ba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ec3ba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ec3ba0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ec3ba0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ec3ba0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ec3ba0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afdd7b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afdd7b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e92e79c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e92e79c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e92e79c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e92e79c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e92e79c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e92e79c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e92e79c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e92e79c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e92e79c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e92e79c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92e79c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e92e79c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ummies.com/careers/find-a-job/the-4-vs-of-big-data/" TargetMode="External"/><Relationship Id="rId4" Type="http://schemas.openxmlformats.org/officeDocument/2006/relationships/hyperlink" Target="http://www.dummies.com/careers/find-a-job/the-4-vs-of-big-data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xkcd.com/1122/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nerdsonwallstreet.typepad.com/my_weblog/files/dataminejune_2000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dam.m.mcelhinney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CSP/Math 571 Lecture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McElhinney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syllabus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syllabus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550" y="1676500"/>
            <a:ext cx="349095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919075"/>
            <a:ext cx="5115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What are “hacking skills”?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types of math and statistics knowledge is required?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substantive expertise?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interaction of hacking skills and substantive expertise called “Danger Zone!”?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Some “Data Science” Projects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which customers are most likely to repay a loan.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an online retailer determine the optimal coupon amount and timing.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 a railroad company in reducing unplanned downtime by predicting machine failures before they occur.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which models of cars a rental car company should purchase to optimize profits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“Big Data”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1919075"/>
            <a:ext cx="82221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4</a:t>
            </a:r>
            <a:r>
              <a:rPr lang="en" u="sng">
                <a:solidFill>
                  <a:schemeClr val="hlink"/>
                </a:solidFill>
                <a:hlinkClick r:id="rId4"/>
              </a:rPr>
              <a:t> V’s of Big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Volume: Amount of data (diskspace)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Variety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Structured versus unstructured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data sources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Sensors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media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Veracity: Trustworthiness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Real-time versus 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Value: How does the data actually impact your organization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“Big data” versus “wide data”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additional variables are collected, data sets become “wide”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Poises additional problems for the analyst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versus Causality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can tell you associations, NOT causality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impact of this in the real-world?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Unaltered data sets are typically referred to as “raw data”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are combinations of various raw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 bracket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Music 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be “extracted” in a variety of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experts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Topical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Regularization: Process to determine how features should be included or weighted in your final model to avoid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Pruning and Selection: Figure out what features contain the best signal and discard the 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Shrinkage: Reduce the influence of some features to avoid overfitting.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69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overview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Data Science?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Vocabulary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 Common tools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Process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R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Over-fitting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Over-fitting: Building a model based on patterns that will not hold up in future cases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Over-fitting...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71900" y="1919075"/>
            <a:ext cx="137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Xkcd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25" y="1384400"/>
            <a:ext cx="5897675" cy="37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Overfitting...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919075"/>
            <a:ext cx="82221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STUPID DATA MINER TRICKS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71325"/>
            <a:ext cx="3259850" cy="21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845" y="2829813"/>
            <a:ext cx="2937660" cy="22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500" y="3007401"/>
            <a:ext cx="2716489" cy="19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71900" y="1919075"/>
            <a:ext cx="3874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 to determine whether or model is making good predictions by simulating “out of sample”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are built and </a:t>
            </a:r>
            <a:r>
              <a:rPr lang="en"/>
              <a:t>evaluated</a:t>
            </a:r>
            <a:r>
              <a:rPr lang="en"/>
              <a:t> on different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to avoid overfitting and build models that are hopefully generalizable 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800" y="2478925"/>
            <a:ext cx="4492800" cy="223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 of sample” versus “Out of context”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sample performance: if we collect data from the exact same environment, the model will be able to predict outcomes with the same degree of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context performance: if we build a model to predict outcomes in one environment, will the model be able to predict outcomes in a different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versus brick and mortar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Holiday shopping patterns versus rest of year shopping patterns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Project Process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DS Projects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definition and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and Planning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problem definition and planning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problem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projects deliverables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success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each resource and other 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together appropriate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costs/benefits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preparation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and combine data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analysis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relationships between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Grouping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non-trivial facts, patterns and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regression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classification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Course 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deployment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standalone or integrated decision support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business impact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languages are used for </a:t>
            </a:r>
            <a:r>
              <a:rPr lang="en"/>
              <a:t>Data Science?</a:t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33875" y="1812875"/>
            <a:ext cx="57972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and R most popular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Gaining 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SAS most popular commercial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in pharma and some areas of 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tools are extremely </a:t>
            </a:r>
            <a:r>
              <a:rPr lang="en"/>
              <a:t>ubiquitous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5" y="1715050"/>
            <a:ext cx="268019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471900" y="1919075"/>
            <a:ext cx="36375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and Python are the most popular languages for data science</a:t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325" y="1787450"/>
            <a:ext cx="4799226" cy="33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Successor to a language called 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at Bell 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formalized by Ross Ihaka and Robert Gentlemen at University of Auckland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Capabilities extended by packages (~8000 available)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 and R are distributed through the Comprehensive R Archive Network (CRAN)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easy bindings to languages such at C, Java and Python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Primarily will be taught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leverage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line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if time!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McElhinney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adam.m.mcelhinney@gmail.com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Monday, 5 - 6:15 PM and by appointment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Discuss the concepts of data science</a:t>
            </a:r>
            <a:br>
              <a:rPr lang="en" sz="1400"/>
            </a:br>
            <a:r>
              <a:rPr lang="en" sz="1400"/>
              <a:t>Gain familiarity with the typical steps of a data science project</a:t>
            </a:r>
            <a:br>
              <a:rPr lang="en" sz="1400"/>
            </a:br>
            <a:r>
              <a:rPr lang="en" sz="1400"/>
              <a:t>Gather requirements for data analysis projects</a:t>
            </a:r>
            <a:br>
              <a:rPr lang="en" sz="1400"/>
            </a:br>
            <a:r>
              <a:rPr lang="en" sz="1400"/>
              <a:t>Quickly prepare data for analysis</a:t>
            </a:r>
            <a:br>
              <a:rPr lang="en" sz="1400"/>
            </a:br>
            <a:r>
              <a:rPr lang="en" sz="1400"/>
              <a:t>Programmatically analyze data</a:t>
            </a:r>
            <a:br>
              <a:rPr lang="en" sz="1400"/>
            </a:br>
            <a:r>
              <a:rPr lang="en" sz="1400"/>
              <a:t>Develop meaningful data visualizations</a:t>
            </a:r>
            <a:br>
              <a:rPr lang="en" sz="1400"/>
            </a:br>
            <a:r>
              <a:rPr lang="en" sz="1400"/>
              <a:t>Explore case studies</a:t>
            </a:r>
            <a:br>
              <a:rPr lang="en" sz="1400"/>
            </a:br>
            <a:r>
              <a:rPr lang="en" sz="1400"/>
              <a:t>Examine ethical issues in data science</a:t>
            </a:r>
            <a:br>
              <a:rPr lang="en" sz="1400"/>
            </a:br>
            <a:r>
              <a:rPr lang="en" sz="1400"/>
              <a:t>Report on findings of their analysis</a:t>
            </a:r>
            <a:br>
              <a:rPr lang="en" sz="1400"/>
            </a:br>
            <a:r>
              <a:rPr lang="en" sz="1400"/>
              <a:t>Develop and present analysis effectively</a:t>
            </a:r>
            <a:br>
              <a:rPr lang="en" sz="1400"/>
            </a:br>
            <a:r>
              <a:rPr lang="en" sz="1400"/>
              <a:t>Prepare students for future classes in the MAS-DSC program</a:t>
            </a:r>
            <a:br>
              <a:rPr lang="en" sz="1400"/>
            </a:br>
            <a:r>
              <a:rPr lang="en" sz="1400"/>
              <a:t>Prepare students for their capstone project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</a:t>
            </a:r>
            <a:r>
              <a:rPr lang="en"/>
              <a:t>...</a:t>
            </a:r>
            <a:r>
              <a:rPr lang="en"/>
              <a:t>	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Cumulative course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“phases”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Weeks 1 - 4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Objectives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DS process and vocabulary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 R proficiency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Ability to “get a sense” of a data set</a:t>
            </a:r>
            <a:endParaRPr/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Objectives...	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“phases”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Weeks 5 - 7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Objectives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Thorough understanding of data preprocessing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Deeper understanding of 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Introduction to modeling and analysis concepts</a:t>
            </a:r>
            <a:endParaRPr/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Objectives...	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“phases”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Weeks 8 - 13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Objectives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Thorough understanding of modeling techniques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proficiency with R and data analysis programming</a:t>
            </a:r>
            <a:endParaRPr/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Objectives...	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“phases”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4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Weeks 14 - 17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Objectives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Advanced data analysis techniques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Programming for data analysis best practices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data analysis toolsets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“Bringing it all together” (problem identification through analysis through delivery and presentation)</a:t>
            </a:r>
            <a:endParaRPr/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