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09:53:32.1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1887 0 24575,'-8'1'0,"0"-1"0,0 2 0,0-1 0,1 1 0,-1 0 0,0 1 0,-9 4 0,-52 30 0,44-22 0,-43 19 0,0-3 0,-80 25 0,132-51 0,-72 24 0,-101 50 0,173-71 0,4-2 0,-1 1 0,0-2 0,0 1 0,-20 3 0,12-2 0,1 0 0,0 1 0,0 0 0,1 2 0,-33 21 0,7-4 0,-41 14 0,28-8 0,33-20 0,-37 26 0,-240 212 0,285-233 0,-29 41 0,-6 6 0,41-50 0,1 0 0,0 1 0,1 1 0,1-1 0,1 1 0,0 0 0,1 1 0,-4 23 0,6-29 0,2 1 0,0 0 0,0 0 0,2 0 0,-1 0 0,2 0 0,0 0 0,0 0 0,1 0 0,1 0 0,0 0 0,0-1 0,2 1 0,9 20 0,-9-26 0,0 0 0,1-1 0,0 1 0,0-1 0,1 0 0,0-1 0,7 5 0,25 23 0,-7 5 0,43 67 0,-45-62 0,-10-10 0,33 71 0,-1-1 0,-46-90 0,0 0 0,-1 0 0,0 1 0,-1 0 0,-1 0 0,3 24 0,2 6 0,-8-42 0,1 1 0,-1-1 0,1 1 0,-1-1 0,0 1 0,0-1 0,0 1 0,0 0 0,0-1 0,-1 1 0,1-1 0,-1 1 0,0-1 0,0 1 0,0-1 0,0 0 0,0 1 0,0-1 0,-3 3 0,2-3 0,0 1 0,-1-1 0,0 0 0,0 0 0,1-1 0,-1 1 0,0 0 0,0-1 0,0 0 0,-1 0 0,1 0 0,0 0 0,0 0 0,-7 0 0,-1 0 0,-1 0 0,1-1 0,-1 0 0,1 0 0,-1-2 0,1 1 0,0-1 0,0-1 0,0 0 0,0-1 0,0 0 0,-18-10 0,14 5 0,0-1 0,0-1 0,1 0 0,1-1 0,-1 0 0,2-1 0,-16-21 0,-145-195 0,171 227 0,1 0 0,-1 0 0,0 0 0,1 0 0,-1 0 0,1 0 0,0 0 0,0-1 0,0 1 0,0 0 0,0-1 0,0 1 0,0-1 0,1 1 0,-1-6 0,1 8 0,0-1 0,1 1 0,-1-1 0,0 1 0,0-1 0,1 1 0,-1-1 0,0 1 0,1-1 0,-1 1 0,0 0 0,1-1 0,-1 1 0,1 0 0,-1-1 0,1 1 0,-1 0 0,1 0 0,-1-1 0,1 1 0,-1 0 0,1 0 0,-1 0 0,1 0 0,-1 0 0,2 0 0,27 3 0,0 6 0,-1 1 0,-1 2 0,0 0 0,37 24 0,99 76 0,-127-87 0,-8-4 0,0 1 0,34 35 0,-48-42 0,-1 1 0,-1 1 0,0 0 0,-1 0 0,12 26 0,-8-12 0,21 33 0,-29-53 0,0-1 0,1 0 0,1 0 0,0-1 0,0 0 0,13 9 0,31 25 0,-32-25 0,39 27 0,-49-39 0,1 1 0,-1-2 0,1 1 0,0-2 0,0 1 0,1-2 0,-1 0 0,18 2 0,13 4 0,59 18 0,-59-14 0,58 10 0,-27-9 0,80 27 0,-27-6 0,-75-26 0,-40-8 0,0 1 0,1 0 0,-1 1 0,0 1 0,21 9 0,-16-7 0,-1 0 0,1-1 0,0 0 0,0-1 0,0-1 0,21 1 0,19 3 0,2 0 0,0-3 0,93-4 0,-51-2 0,-93 2 0,0 0 0,0 0 0,0-1 0,0 0 0,0 0 0,0-1 0,-1 0 0,1 0 0,8-4 0,-18 5 0,1 0 0,-1 0 0,1 1 0,-1-1 0,1 0 0,-1 1 0,1-1 0,-1 1 0,0-1 0,1 1 0,-1 0 0,-2 0 0,-76-3-1365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09:53:35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24575,'4'1'0,"-1"0"0,1 0 0,-1 1 0,1-1 0,-1 1 0,0 0 0,0 0 0,0 0 0,0 1 0,6 4 0,5 4 0,-5-6 0,-1 1 0,-1 0 0,1 0 0,-1 0 0,0 1 0,0 0 0,-1 0 0,0 1 0,0 0 0,0 0 0,-1 0 0,-1 1 0,7 15 0,-7-13 0,1 0 0,1-1 0,-1 1 0,2-1 0,-1 0 0,1 0 0,1-1 0,0 0 0,17 14 0,-21-19 0,1 0 0,0 0 0,0-1 0,0 0 0,1 0 0,-1 0 0,1-1 0,-1 0 0,1 0 0,0 0 0,0-1 0,0 0 0,0 0 0,0 0 0,0-1 0,0 0 0,0 0 0,0-1 0,0 1 0,0-1 0,7-2 0,-24 8 0,2 1 0,-1 1 0,1-1 0,0 2 0,0-1 0,0 1 0,1 1 0,1-1 0,-1 1 0,-5 10 0,-14 19 0,-37 70 0,27-36-1365,3-1-5461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9DEE-67C2-4AC2-972A-484629CF1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4FEDF-0EE1-42BA-B5D8-8718F87C1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C721-2B64-4BA9-A294-B55EA338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35AB-D138-4653-B9A5-C911305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D865-7928-430B-9DE3-4897B0B5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8F2C-0DB7-462C-88F3-2720AADD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C743-3375-4840-AD8C-FBA5953C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2FDB-E357-4F95-9A35-54420C1F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0950-2BAB-447B-A76B-ED2E6660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BBC4-5CE7-4EC6-A14C-28DC696F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7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CC155-EC56-4773-BA8A-B91ED13F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20514-761B-49EA-AF4B-6431E6A6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58C3-AFE8-42F4-8030-DDA4F181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ACBD-BE5C-4563-A832-DA028731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355E-72FB-4051-BF65-A970E08B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05A7-2199-4DBB-8AD7-F5023D64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ADA7-2EE8-4FE6-9E41-BFB9F875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F2BE-A29F-4372-9F2E-01623CFB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5BD8-07F8-4E86-903F-10B39B55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F51CB-6EE0-4D3C-B67E-96B57B50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BE7F-2DBB-411B-A3D2-BC65DBBC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4C932-94B4-4713-9589-68589713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05D1-0D53-46D5-94FA-76B65C8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4B31-D79E-498D-A7F3-10519DED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FCB2-4CE8-453A-8839-DB7CE2DE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7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D256-0E68-4793-A796-0F17B0C7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A326-3893-4751-8620-99488C466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96F33-5A92-4B5B-861F-DAF9A515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F9E4D-C178-4C70-ABF7-61927CF2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CC1DB-E4E9-4BAD-B6F5-0DAB07F6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75E17-B773-4798-BE31-EBF8E3EE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4DD6-4656-476B-B89A-ED253E82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DA42-38A6-49BC-8D44-00A260F63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C5360-FD23-4C54-A811-C46BB1777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A01A7-73DF-471E-B049-140BAB3ED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E32CE-BD70-4212-90AE-3526345F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C5AC7-3B52-423B-BB36-415FB545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C061B-952D-48AF-8EDF-9AE72424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38EF0-5B0A-4DAC-AFE3-2005E009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0BD9-3791-4F2E-BEC5-DCC14608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C1EAC-E92E-444E-B3D0-45C4FE95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6B9A8-4552-4E9B-BA27-E9C0726F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EA319-EAA7-4890-89B9-3C06935A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6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BA7BD-8F58-495A-B262-BDAC333A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8E9E3-E74E-49EA-B448-D686A8B1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0DB74-9933-4486-B759-66453C5E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4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FCA9-CA5B-4905-8785-CB0FFB0E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5834-97BA-45A7-8E18-3464413B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3515B-CD30-4A0B-B904-D9A1E06F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023D9-BAA7-44CE-AB77-8ECC01F7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2581-1389-4B06-94DE-DF805BC9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7F96-1D72-415E-8F14-33F58994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4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BF76-5C56-4CED-8D2A-F257A41E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8D680-0913-4E8B-AEF3-E06AFBE49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D1144-82E5-4D5F-98EB-A5F97C1ED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BD18F-6FAD-40BF-88DD-30EB9F2C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98B6A-A720-4F2F-BE47-FE9E09F6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7E5FF-2D40-41D3-AE56-E032702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963C5-CF55-4331-99CC-8B35A96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BF75-81C3-49A1-AD2C-C2B8C12F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5D8A-C7AE-4AA6-A698-411DC8DFE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8020-49DA-42CE-A899-224DFA5DF01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D13F-8B59-4C32-BA45-BB462058C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8CCD-39B0-4421-BE59-4A3389E6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7073-BE6B-42CA-A5A7-11BB22D17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9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727486-23B1-4BBA-BB05-FF0C3F55B460}"/>
              </a:ext>
            </a:extLst>
          </p:cNvPr>
          <p:cNvCxnSpPr>
            <a:cxnSpLocks/>
          </p:cNvCxnSpPr>
          <p:nvPr/>
        </p:nvCxnSpPr>
        <p:spPr>
          <a:xfrm>
            <a:off x="2317072" y="2254928"/>
            <a:ext cx="73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65A8C0-74C5-4E5D-89F1-A9827DB354EB}"/>
              </a:ext>
            </a:extLst>
          </p:cNvPr>
          <p:cNvCxnSpPr/>
          <p:nvPr/>
        </p:nvCxnSpPr>
        <p:spPr>
          <a:xfrm>
            <a:off x="2317072" y="2254928"/>
            <a:ext cx="0" cy="9321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4DC8A1-DE73-4680-873E-39A23DC3A173}"/>
              </a:ext>
            </a:extLst>
          </p:cNvPr>
          <p:cNvCxnSpPr/>
          <p:nvPr/>
        </p:nvCxnSpPr>
        <p:spPr>
          <a:xfrm>
            <a:off x="2317072" y="3204839"/>
            <a:ext cx="1811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3EB837-6BFD-4626-88DA-FFC9BAC6026B}"/>
              </a:ext>
            </a:extLst>
          </p:cNvPr>
          <p:cNvCxnSpPr>
            <a:cxnSpLocks/>
          </p:cNvCxnSpPr>
          <p:nvPr/>
        </p:nvCxnSpPr>
        <p:spPr>
          <a:xfrm>
            <a:off x="4128117" y="3187083"/>
            <a:ext cx="0" cy="1056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360FC5-4353-45FB-971B-D2905356FEA3}"/>
              </a:ext>
            </a:extLst>
          </p:cNvPr>
          <p:cNvCxnSpPr>
            <a:cxnSpLocks/>
          </p:cNvCxnSpPr>
          <p:nvPr/>
        </p:nvCxnSpPr>
        <p:spPr>
          <a:xfrm>
            <a:off x="4128117" y="4243526"/>
            <a:ext cx="55689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A51F4-8886-48B9-A5C4-D2116C057715}"/>
              </a:ext>
            </a:extLst>
          </p:cNvPr>
          <p:cNvCxnSpPr>
            <a:cxnSpLocks/>
          </p:cNvCxnSpPr>
          <p:nvPr/>
        </p:nvCxnSpPr>
        <p:spPr>
          <a:xfrm>
            <a:off x="9697072" y="2254928"/>
            <a:ext cx="0" cy="1988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0EF3638-C5D1-44B8-9D11-0FF22E7E559B}"/>
              </a:ext>
            </a:extLst>
          </p:cNvPr>
          <p:cNvSpPr/>
          <p:nvPr/>
        </p:nvSpPr>
        <p:spPr>
          <a:xfrm>
            <a:off x="1322772" y="2254928"/>
            <a:ext cx="1722267" cy="9499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CED783-EC04-4A69-AAE8-0B55C2B67896}"/>
              </a:ext>
            </a:extLst>
          </p:cNvPr>
          <p:cNvGrpSpPr/>
          <p:nvPr/>
        </p:nvGrpSpPr>
        <p:grpSpPr>
          <a:xfrm>
            <a:off x="1335873" y="2174673"/>
            <a:ext cx="890280" cy="1040040"/>
            <a:chOff x="1335873" y="2174673"/>
            <a:chExt cx="890280" cy="10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192895-AC28-4B58-87EB-DB0B15720B60}"/>
                    </a:ext>
                  </a:extLst>
                </p14:cNvPr>
                <p14:cNvContentPartPr/>
                <p14:nvPr/>
              </p14:nvContentPartPr>
              <p14:xfrm>
                <a:off x="1335873" y="2245953"/>
                <a:ext cx="879840" cy="968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192895-AC28-4B58-87EB-DB0B15720B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3233" y="2182953"/>
                  <a:ext cx="100548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39C208-ED10-4436-B6C3-38FFCD16BE69}"/>
                    </a:ext>
                  </a:extLst>
                </p14:cNvPr>
                <p14:cNvContentPartPr/>
                <p14:nvPr/>
              </p14:nvContentPartPr>
              <p14:xfrm>
                <a:off x="2094753" y="2174673"/>
                <a:ext cx="131400" cy="243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39C208-ED10-4436-B6C3-38FFCD16BE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1753" y="2111673"/>
                  <a:ext cx="257040" cy="36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7DDC4B-40B2-4E5B-9730-3AA22AD68F3B}"/>
              </a:ext>
            </a:extLst>
          </p:cNvPr>
          <p:cNvCxnSpPr>
            <a:cxnSpLocks/>
          </p:cNvCxnSpPr>
          <p:nvPr/>
        </p:nvCxnSpPr>
        <p:spPr>
          <a:xfrm flipV="1">
            <a:off x="2336639" y="2404829"/>
            <a:ext cx="475747" cy="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5B472C-2164-4289-8E46-F85D1BAB89E2}"/>
              </a:ext>
            </a:extLst>
          </p:cNvPr>
          <p:cNvCxnSpPr>
            <a:cxnSpLocks/>
          </p:cNvCxnSpPr>
          <p:nvPr/>
        </p:nvCxnSpPr>
        <p:spPr>
          <a:xfrm>
            <a:off x="2317072" y="2556769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3111D8-8034-43D9-87C9-71B9FE9DC648}"/>
              </a:ext>
            </a:extLst>
          </p:cNvPr>
          <p:cNvCxnSpPr/>
          <p:nvPr/>
        </p:nvCxnSpPr>
        <p:spPr>
          <a:xfrm>
            <a:off x="2317072" y="2769832"/>
            <a:ext cx="727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BB13B7-DE70-45F9-B2AC-27513AFE1751}"/>
              </a:ext>
            </a:extLst>
          </p:cNvPr>
          <p:cNvCxnSpPr/>
          <p:nvPr/>
        </p:nvCxnSpPr>
        <p:spPr>
          <a:xfrm>
            <a:off x="2317072" y="2974019"/>
            <a:ext cx="56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3F3A4C-BA46-4FF1-A2D6-C4FD6F4031DA}"/>
              </a:ext>
            </a:extLst>
          </p:cNvPr>
          <p:cNvCxnSpPr>
            <a:endCxn id="22" idx="5"/>
          </p:cNvCxnSpPr>
          <p:nvPr/>
        </p:nvCxnSpPr>
        <p:spPr>
          <a:xfrm>
            <a:off x="2317072" y="3107184"/>
            <a:ext cx="36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7A3BC4-26FC-E9F0-9B99-CBCADA0D89FB}"/>
              </a:ext>
            </a:extLst>
          </p:cNvPr>
          <p:cNvCxnSpPr/>
          <p:nvPr/>
        </p:nvCxnSpPr>
        <p:spPr>
          <a:xfrm>
            <a:off x="8939814" y="2254928"/>
            <a:ext cx="0" cy="198859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36E45-D0D7-9487-4046-0615AA616AF0}"/>
              </a:ext>
            </a:extLst>
          </p:cNvPr>
          <p:cNvCxnSpPr/>
          <p:nvPr/>
        </p:nvCxnSpPr>
        <p:spPr>
          <a:xfrm>
            <a:off x="2317072" y="2663301"/>
            <a:ext cx="7380000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C7FA65-BF8F-A551-A0F9-B4B78C6734AF}"/>
              </a:ext>
            </a:extLst>
          </p:cNvPr>
          <p:cNvCxnSpPr/>
          <p:nvPr/>
        </p:nvCxnSpPr>
        <p:spPr>
          <a:xfrm>
            <a:off x="4128117" y="3586579"/>
            <a:ext cx="5568955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61998E-127B-3EE1-44D7-813CD715801D}"/>
              </a:ext>
            </a:extLst>
          </p:cNvPr>
          <p:cNvCxnSpPr/>
          <p:nvPr/>
        </p:nvCxnSpPr>
        <p:spPr>
          <a:xfrm>
            <a:off x="3977196" y="2254928"/>
            <a:ext cx="0" cy="93215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935312-7D03-4A35-7D9B-3A9B35539344}"/>
              </a:ext>
            </a:extLst>
          </p:cNvPr>
          <p:cNvSpPr txBox="1"/>
          <p:nvPr/>
        </p:nvSpPr>
        <p:spPr>
          <a:xfrm rot="16200000">
            <a:off x="8336131" y="2993540"/>
            <a:ext cx="7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0.02m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7D9EA-D43A-5BBA-F6CC-E3143FA4DC4D}"/>
              </a:ext>
            </a:extLst>
          </p:cNvPr>
          <p:cNvSpPr txBox="1"/>
          <p:nvPr/>
        </p:nvSpPr>
        <p:spPr>
          <a:xfrm>
            <a:off x="6258755" y="2293971"/>
            <a:ext cx="106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0.11m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75CD58-740A-5A59-9CFF-F6733B3C0DC9}"/>
              </a:ext>
            </a:extLst>
          </p:cNvPr>
          <p:cNvSpPr txBox="1"/>
          <p:nvPr/>
        </p:nvSpPr>
        <p:spPr>
          <a:xfrm rot="16200000">
            <a:off x="3399248" y="2537223"/>
            <a:ext cx="85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0.01m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4E601-A294-9AFE-C01E-AE1DB0103AF2}"/>
              </a:ext>
            </a:extLst>
          </p:cNvPr>
          <p:cNvSpPr txBox="1"/>
          <p:nvPr/>
        </p:nvSpPr>
        <p:spPr>
          <a:xfrm>
            <a:off x="6098958" y="3249227"/>
            <a:ext cx="122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36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B64AF-5015-1503-D94C-44595A82C978}"/>
              </a:ext>
            </a:extLst>
          </p:cNvPr>
          <p:cNvCxnSpPr/>
          <p:nvPr/>
        </p:nvCxnSpPr>
        <p:spPr>
          <a:xfrm>
            <a:off x="2601157" y="2299317"/>
            <a:ext cx="82828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66314-0A2D-C5D6-514A-7120388EC276}"/>
              </a:ext>
            </a:extLst>
          </p:cNvPr>
          <p:cNvCxnSpPr/>
          <p:nvPr/>
        </p:nvCxnSpPr>
        <p:spPr>
          <a:xfrm>
            <a:off x="2610035" y="2965142"/>
            <a:ext cx="82828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1B1497-2D07-39F1-591F-51D13308BCD0}"/>
              </a:ext>
            </a:extLst>
          </p:cNvPr>
          <p:cNvCxnSpPr/>
          <p:nvPr/>
        </p:nvCxnSpPr>
        <p:spPr>
          <a:xfrm>
            <a:off x="2601157" y="3684233"/>
            <a:ext cx="82828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77B5B-2697-42AA-C638-554FA6A0421A}"/>
              </a:ext>
            </a:extLst>
          </p:cNvPr>
          <p:cNvCxnSpPr>
            <a:cxnSpLocks/>
          </p:cNvCxnSpPr>
          <p:nvPr/>
        </p:nvCxnSpPr>
        <p:spPr>
          <a:xfrm>
            <a:off x="6329779" y="3684233"/>
            <a:ext cx="0" cy="1278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6C0E2-8585-D26D-8A39-A1CDB9DB1171}"/>
              </a:ext>
            </a:extLst>
          </p:cNvPr>
          <p:cNvCxnSpPr/>
          <p:nvPr/>
        </p:nvCxnSpPr>
        <p:spPr>
          <a:xfrm>
            <a:off x="6329779" y="4962617"/>
            <a:ext cx="47495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93BA6D-C2E7-8EE7-8FB9-DE546869EFD9}"/>
              </a:ext>
            </a:extLst>
          </p:cNvPr>
          <p:cNvCxnSpPr/>
          <p:nvPr/>
        </p:nvCxnSpPr>
        <p:spPr>
          <a:xfrm>
            <a:off x="6329779" y="4323425"/>
            <a:ext cx="47140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572F46-4B59-9C40-07E8-886F0D88E656}"/>
              </a:ext>
            </a:extLst>
          </p:cNvPr>
          <p:cNvCxnSpPr/>
          <p:nvPr/>
        </p:nvCxnSpPr>
        <p:spPr>
          <a:xfrm>
            <a:off x="7235301" y="2299317"/>
            <a:ext cx="0" cy="266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533E22-58D7-F42C-46C0-51BA2664A829}"/>
              </a:ext>
            </a:extLst>
          </p:cNvPr>
          <p:cNvCxnSpPr/>
          <p:nvPr/>
        </p:nvCxnSpPr>
        <p:spPr>
          <a:xfrm>
            <a:off x="8123068" y="2299317"/>
            <a:ext cx="0" cy="266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87024A-4A54-948F-4BBB-7545532640A0}"/>
              </a:ext>
            </a:extLst>
          </p:cNvPr>
          <p:cNvCxnSpPr/>
          <p:nvPr/>
        </p:nvCxnSpPr>
        <p:spPr>
          <a:xfrm>
            <a:off x="9019713" y="2299317"/>
            <a:ext cx="0" cy="266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5523C8-A8B9-2DE3-56AB-D0D7086CDE01}"/>
              </a:ext>
            </a:extLst>
          </p:cNvPr>
          <p:cNvCxnSpPr/>
          <p:nvPr/>
        </p:nvCxnSpPr>
        <p:spPr>
          <a:xfrm>
            <a:off x="9863091" y="2299317"/>
            <a:ext cx="0" cy="266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435EE2-EE6D-EFD9-9F15-C30D8CD370C8}"/>
              </a:ext>
            </a:extLst>
          </p:cNvPr>
          <p:cNvCxnSpPr/>
          <p:nvPr/>
        </p:nvCxnSpPr>
        <p:spPr>
          <a:xfrm>
            <a:off x="6329779" y="2299317"/>
            <a:ext cx="0" cy="1384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3A4FB0-468B-12F7-C963-FC0B263FFBD4}"/>
              </a:ext>
            </a:extLst>
          </p:cNvPr>
          <p:cNvCxnSpPr/>
          <p:nvPr/>
        </p:nvCxnSpPr>
        <p:spPr>
          <a:xfrm>
            <a:off x="5450889" y="2299317"/>
            <a:ext cx="0" cy="1384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A0A82-A107-58CF-EE2D-2F4C2DF565DA}"/>
              </a:ext>
            </a:extLst>
          </p:cNvPr>
          <p:cNvCxnSpPr/>
          <p:nvPr/>
        </p:nvCxnSpPr>
        <p:spPr>
          <a:xfrm>
            <a:off x="4660777" y="2299317"/>
            <a:ext cx="0" cy="1384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F11DB4-5263-409B-D28E-06DC5376B86F}"/>
              </a:ext>
            </a:extLst>
          </p:cNvPr>
          <p:cNvCxnSpPr/>
          <p:nvPr/>
        </p:nvCxnSpPr>
        <p:spPr>
          <a:xfrm>
            <a:off x="3852909" y="2299317"/>
            <a:ext cx="0" cy="1384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9D11A7-4D34-2088-5407-9D8CF75414B5}"/>
              </a:ext>
            </a:extLst>
          </p:cNvPr>
          <p:cNvSpPr/>
          <p:nvPr/>
        </p:nvSpPr>
        <p:spPr>
          <a:xfrm>
            <a:off x="6729274" y="3302493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A8076E7-5BBD-B604-3FEC-748FE197DD2F}"/>
              </a:ext>
            </a:extLst>
          </p:cNvPr>
          <p:cNvSpPr/>
          <p:nvPr/>
        </p:nvSpPr>
        <p:spPr>
          <a:xfrm rot="16200000">
            <a:off x="6582791" y="3150835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640800-C196-E9BE-86B9-80CA739A6CD5}"/>
              </a:ext>
            </a:extLst>
          </p:cNvPr>
          <p:cNvSpPr/>
          <p:nvPr/>
        </p:nvSpPr>
        <p:spPr>
          <a:xfrm>
            <a:off x="6701531" y="3293617"/>
            <a:ext cx="135379" cy="13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75553D9-D9F8-BCCA-427E-FAB19BFCA514}"/>
              </a:ext>
            </a:extLst>
          </p:cNvPr>
          <p:cNvSpPr/>
          <p:nvPr/>
        </p:nvSpPr>
        <p:spPr>
          <a:xfrm>
            <a:off x="5789348" y="3261436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8FB4A37-8601-C497-4994-889756F04FFB}"/>
              </a:ext>
            </a:extLst>
          </p:cNvPr>
          <p:cNvSpPr/>
          <p:nvPr/>
        </p:nvSpPr>
        <p:spPr>
          <a:xfrm rot="16200000">
            <a:off x="5636215" y="3108484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022DD4-9FF7-7CF2-65D7-E737F7A516AD}"/>
              </a:ext>
            </a:extLst>
          </p:cNvPr>
          <p:cNvSpPr/>
          <p:nvPr/>
        </p:nvSpPr>
        <p:spPr>
          <a:xfrm>
            <a:off x="5754955" y="3262924"/>
            <a:ext cx="135379" cy="13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8997CD1-0BD5-E1CB-8833-2C36A57AD4CC}"/>
              </a:ext>
            </a:extLst>
          </p:cNvPr>
          <p:cNvSpPr/>
          <p:nvPr/>
        </p:nvSpPr>
        <p:spPr>
          <a:xfrm>
            <a:off x="6712075" y="3908766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09A6D79-9EB6-C197-FA4E-0D8439436638}"/>
              </a:ext>
            </a:extLst>
          </p:cNvPr>
          <p:cNvSpPr/>
          <p:nvPr/>
        </p:nvSpPr>
        <p:spPr>
          <a:xfrm rot="16200000">
            <a:off x="6565592" y="3757108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F5498BE-BCD0-9E48-1FEF-313F8100EFFB}"/>
              </a:ext>
            </a:extLst>
          </p:cNvPr>
          <p:cNvSpPr/>
          <p:nvPr/>
        </p:nvSpPr>
        <p:spPr>
          <a:xfrm>
            <a:off x="6695626" y="3905807"/>
            <a:ext cx="135379" cy="13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345C1BD-49B1-6B7B-F067-267293883438}"/>
              </a:ext>
            </a:extLst>
          </p:cNvPr>
          <p:cNvSpPr/>
          <p:nvPr/>
        </p:nvSpPr>
        <p:spPr>
          <a:xfrm>
            <a:off x="7604279" y="3332826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A35141A-8158-A842-6CBF-F6B9BF5A0B95}"/>
              </a:ext>
            </a:extLst>
          </p:cNvPr>
          <p:cNvSpPr/>
          <p:nvPr/>
        </p:nvSpPr>
        <p:spPr>
          <a:xfrm rot="16200000">
            <a:off x="7457796" y="3181168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CB2F7D-31BA-E72B-E4ED-E603F9563A77}"/>
              </a:ext>
            </a:extLst>
          </p:cNvPr>
          <p:cNvSpPr/>
          <p:nvPr/>
        </p:nvSpPr>
        <p:spPr>
          <a:xfrm>
            <a:off x="7576536" y="3323950"/>
            <a:ext cx="135379" cy="13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9FF35F0-C76A-8029-B0DC-F6215A56EE25}"/>
              </a:ext>
            </a:extLst>
          </p:cNvPr>
          <p:cNvSpPr/>
          <p:nvPr/>
        </p:nvSpPr>
        <p:spPr>
          <a:xfrm>
            <a:off x="6684332" y="2629268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F913AEB-9DD6-720A-2FB5-7A4AAD95C8D8}"/>
              </a:ext>
            </a:extLst>
          </p:cNvPr>
          <p:cNvSpPr/>
          <p:nvPr/>
        </p:nvSpPr>
        <p:spPr>
          <a:xfrm rot="16200000">
            <a:off x="6537849" y="2477610"/>
            <a:ext cx="363983" cy="1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3DD58B-BA2E-116A-B381-D30327201139}"/>
              </a:ext>
            </a:extLst>
          </p:cNvPr>
          <p:cNvSpPr/>
          <p:nvPr/>
        </p:nvSpPr>
        <p:spPr>
          <a:xfrm>
            <a:off x="6656589" y="2620392"/>
            <a:ext cx="135379" cy="135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E4832E-D79A-A0F5-5C9D-16D1F0F2E0AB}"/>
              </a:ext>
            </a:extLst>
          </p:cNvPr>
          <p:cNvSpPr txBox="1"/>
          <p:nvPr/>
        </p:nvSpPr>
        <p:spPr>
          <a:xfrm>
            <a:off x="6435756" y="3186716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0D36EE-7A5B-0DFD-45CF-0665EE1971E4}"/>
              </a:ext>
            </a:extLst>
          </p:cNvPr>
          <p:cNvSpPr txBox="1"/>
          <p:nvPr/>
        </p:nvSpPr>
        <p:spPr>
          <a:xfrm>
            <a:off x="5453115" y="3269035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2CE0CE-4BE2-C498-4B20-566EE6C7A9B0}"/>
              </a:ext>
            </a:extLst>
          </p:cNvPr>
          <p:cNvSpPr txBox="1"/>
          <p:nvPr/>
        </p:nvSpPr>
        <p:spPr>
          <a:xfrm>
            <a:off x="6391923" y="2487700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2C45CB-0F9B-841A-EC3A-8162DA791767}"/>
              </a:ext>
            </a:extLst>
          </p:cNvPr>
          <p:cNvSpPr txBox="1"/>
          <p:nvPr/>
        </p:nvSpPr>
        <p:spPr>
          <a:xfrm>
            <a:off x="7290508" y="3241745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412E93-0EB2-35B3-E681-B4DC6F3A77A4}"/>
              </a:ext>
            </a:extLst>
          </p:cNvPr>
          <p:cNvSpPr txBox="1"/>
          <p:nvPr/>
        </p:nvSpPr>
        <p:spPr>
          <a:xfrm>
            <a:off x="6412079" y="3845982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C9A36D-761B-E141-67AC-1E0001424DAA}"/>
              </a:ext>
            </a:extLst>
          </p:cNvPr>
          <p:cNvCxnSpPr/>
          <p:nvPr/>
        </p:nvCxnSpPr>
        <p:spPr>
          <a:xfrm>
            <a:off x="9286043" y="2989743"/>
            <a:ext cx="0" cy="69449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5A2C6A-E62D-3C03-86BE-917917BE8E97}"/>
              </a:ext>
            </a:extLst>
          </p:cNvPr>
          <p:cNvCxnSpPr/>
          <p:nvPr/>
        </p:nvCxnSpPr>
        <p:spPr>
          <a:xfrm>
            <a:off x="6329779" y="4669654"/>
            <a:ext cx="90552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418B69-8140-E05C-0049-99ED12A7A753}"/>
              </a:ext>
            </a:extLst>
          </p:cNvPr>
          <p:cNvSpPr txBox="1"/>
          <p:nvPr/>
        </p:nvSpPr>
        <p:spPr>
          <a:xfrm>
            <a:off x="6542843" y="4362260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cs typeface="Dubai" panose="020B0503030403030204" pitchFamily="34" charset="-78"/>
              </a:rPr>
              <a:t>Δ</a:t>
            </a:r>
            <a:r>
              <a:rPr lang="en-US" dirty="0">
                <a:cs typeface="Dubai" panose="020B0503030403030204" pitchFamily="34" charset="-78"/>
              </a:rPr>
              <a:t>x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8FF24A-D3B9-FC74-DC47-206E47636820}"/>
              </a:ext>
            </a:extLst>
          </p:cNvPr>
          <p:cNvSpPr txBox="1"/>
          <p:nvPr/>
        </p:nvSpPr>
        <p:spPr>
          <a:xfrm>
            <a:off x="9274667" y="3076180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cs typeface="Dubai" panose="020B0503030403030204" pitchFamily="34" charset="-78"/>
              </a:rPr>
              <a:t>Δ</a:t>
            </a:r>
            <a:r>
              <a:rPr lang="en-US" dirty="0">
                <a:cs typeface="Dubai" panose="020B0503030403030204" pitchFamily="34" charset="-78"/>
              </a:rPr>
              <a:t>y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C93C3C-D3A6-519C-92C3-AB2845DC3F81}"/>
              </a:ext>
            </a:extLst>
          </p:cNvPr>
          <p:cNvSpPr txBox="1"/>
          <p:nvPr/>
        </p:nvSpPr>
        <p:spPr>
          <a:xfrm>
            <a:off x="6667130" y="3320248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u,v,p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8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Shouvik Ghorui</dc:creator>
  <cp:lastModifiedBy>Shouvik Ghorui</cp:lastModifiedBy>
  <cp:revision>3</cp:revision>
  <dcterms:created xsi:type="dcterms:W3CDTF">2022-04-27T09:47:42Z</dcterms:created>
  <dcterms:modified xsi:type="dcterms:W3CDTF">2022-05-06T05:48:23Z</dcterms:modified>
</cp:coreProperties>
</file>