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36"/>
  </p:normalViewPr>
  <p:slideViewPr>
    <p:cSldViewPr snapToGrid="0" snapToObjects="1">
      <p:cViewPr varScale="1">
        <p:scale>
          <a:sx n="157" d="100"/>
          <a:sy n="157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384D-6A18-0044-949E-5917652FE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8B101-6BB6-CC42-8BCC-67A20AFF5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CE0A-7595-4046-8482-C904F30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C597-167F-3641-9B84-FCADB89B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C570-90C1-EE44-A095-8140139B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2D9-4C22-824B-A7B6-A345C133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E7DD-C597-F946-8D33-11FA3DAF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21E2-F62F-8B4A-B811-2CD834BC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6F60-7841-374A-967B-0D13A64F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78F8-02A5-BA4C-B647-7F84B8F1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7B2E-FA65-C045-953D-C6FCF89DC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B93AD-5734-7947-836C-C23AE67E3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029C-8DED-E04B-B6C1-FB75994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C0A5-1679-3044-B44D-3A2FE5C2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29E5-E07C-E146-A5D0-D73F5E3A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C83-1778-8848-A3D9-4A6A4E39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BC75-C510-F74C-8394-6F22BB93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6A40-93DB-E84D-95ED-05B2DE5C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0060-944F-CA43-B344-D8167EBA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6A50-FF7B-0E41-8C04-8C340F3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EA8B-2CF8-C04B-9A93-3F3D1031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B26C-9CAE-7449-B673-3B9D7B1D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8070-D8AF-F542-91F7-98DB9767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8CA5-12AB-D048-B3FE-1CE5E60F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109A-B321-3B4D-B197-B5A863D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FB08-30A3-5D4E-9DFD-8271FB5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7BC2-9221-0643-95C0-9992AEDC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B6B5D-908E-1143-B52E-464182E3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0B42-DADE-454D-89DD-708F5AD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C66C6-55B9-E444-A8F2-DBA71488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46D8-5CFC-E648-83EE-AE89A9E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2A76-3DCC-384E-9CF0-F0AE56B8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6EDB1-55B0-3746-AF78-F108AFCA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D485E-888D-DB43-BA57-4DB6C152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92F7C-D78D-9C44-BFC4-29B91C8C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EE6D-0D7F-B74E-982D-53933117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2924-BF8D-134A-BE9C-D10B1D3F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387B0-8A3A-F142-9A36-ADF664C9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59FD4-49C7-DD42-B2E3-5E242082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94A0-9ADE-014E-8660-C96F4D17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1609E-E322-9744-88EF-35AB668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7458E-5922-1143-ACF6-9CB6596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4F97-A674-D944-A5E5-5DB7332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F7C3C-0825-7E46-B3C8-5B1EB3C6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DF885-DFE8-3F44-93AD-ACEFFB42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F6509-B067-7C41-A13F-486966B8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04AA-4639-DE47-9503-369F9EBC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C5E4-F3A8-7043-A194-2FF19468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992C1-81ED-8142-AEE4-FBE0BD36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85204-C60F-D941-BF80-4D0F021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33CF-36FC-5146-B707-17CED283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567B9-4E95-B845-B643-6CF088EB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7D80-DC50-6840-B818-F73F58D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F592D-AA84-5B4F-AC4C-5228DA99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DA4CC-B226-C54F-80EB-F53F9FC9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6F409-9226-7546-A636-622F134E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0F56-E949-0845-B1B1-8459A717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C014-E793-0D45-BD58-2D224CD3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4401C-86DB-4E47-BD06-DD5D5C92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0B5D-084C-A24C-AF54-DB5E7E8A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95F1-CDE9-1C43-B2FB-868F1778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218-32B8-B040-B583-21EC5A32487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8997-333E-D745-9C3C-C28CE36D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AC79-6B9D-0E4F-9275-C9E75A6EE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E9E8-AB6B-2241-8AC5-5D4B2C3A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EF346F1-C8DB-8645-9F45-1B628D71A740}"/>
              </a:ext>
            </a:extLst>
          </p:cNvPr>
          <p:cNvGrpSpPr/>
          <p:nvPr/>
        </p:nvGrpSpPr>
        <p:grpSpPr>
          <a:xfrm>
            <a:off x="688658" y="472080"/>
            <a:ext cx="10843311" cy="5590727"/>
            <a:chOff x="688658" y="472080"/>
            <a:chExt cx="10843311" cy="55907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C175C-DC52-F94C-AE66-1B5CCB87BB6A}"/>
                </a:ext>
              </a:extLst>
            </p:cNvPr>
            <p:cNvSpPr txBox="1"/>
            <p:nvPr/>
          </p:nvSpPr>
          <p:spPr>
            <a:xfrm>
              <a:off x="4328746" y="4246925"/>
              <a:ext cx="1305062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Edge </a:t>
              </a:r>
            </a:p>
            <a:p>
              <a:pPr algn="ctr"/>
              <a:r>
                <a:rPr lang="en-US" sz="1600" dirty="0"/>
                <a:t>Detection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09F285-18B1-E44A-B3E6-FA5181047062}"/>
                </a:ext>
              </a:extLst>
            </p:cNvPr>
            <p:cNvSpPr txBox="1"/>
            <p:nvPr/>
          </p:nvSpPr>
          <p:spPr>
            <a:xfrm>
              <a:off x="6928118" y="4246925"/>
              <a:ext cx="1269708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Directional</a:t>
              </a:r>
            </a:p>
            <a:p>
              <a:pPr algn="ctr"/>
              <a:r>
                <a:rPr lang="en-US" sz="1600" dirty="0"/>
                <a:t>Pseudo-coloring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F6ED69-66E2-AD46-83F8-F8A56EDCAE33}"/>
                </a:ext>
              </a:extLst>
            </p:cNvPr>
            <p:cNvGrpSpPr/>
            <p:nvPr/>
          </p:nvGrpSpPr>
          <p:grpSpPr>
            <a:xfrm>
              <a:off x="688658" y="625969"/>
              <a:ext cx="2698007" cy="2366711"/>
              <a:chOff x="812837" y="625969"/>
              <a:chExt cx="2698007" cy="23667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4419B4E-88D8-2940-97FA-11FBF18F7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837" y="964523"/>
                <a:ext cx="2698007" cy="202815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184B05-BBBF-FD4A-A553-7AA3835E6984}"/>
                  </a:ext>
                </a:extLst>
              </p:cNvPr>
              <p:cNvSpPr txBox="1"/>
              <p:nvPr/>
            </p:nvSpPr>
            <p:spPr>
              <a:xfrm>
                <a:off x="1588670" y="625969"/>
                <a:ext cx="11463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Style Image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2BDF22-6A92-F147-9C3E-7A706DFF2617}"/>
                </a:ext>
              </a:extLst>
            </p:cNvPr>
            <p:cNvSpPr txBox="1"/>
            <p:nvPr/>
          </p:nvSpPr>
          <p:spPr>
            <a:xfrm>
              <a:off x="1333653" y="3726119"/>
              <a:ext cx="1408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Content Image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90843E-A00E-6448-AF53-C0AE3EF9FF25}"/>
                </a:ext>
              </a:extLst>
            </p:cNvPr>
            <p:cNvSpPr txBox="1"/>
            <p:nvPr/>
          </p:nvSpPr>
          <p:spPr>
            <a:xfrm>
              <a:off x="4761012" y="472080"/>
              <a:ext cx="2531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RGB Values of Style Image Pixels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A817AA7-D8CE-C141-AB96-09C5B65FBC19}"/>
                </a:ext>
              </a:extLst>
            </p:cNvPr>
            <p:cNvGrpSpPr/>
            <p:nvPr/>
          </p:nvGrpSpPr>
          <p:grpSpPr>
            <a:xfrm>
              <a:off x="8192421" y="1474389"/>
              <a:ext cx="3339548" cy="625364"/>
              <a:chOff x="8192421" y="1440522"/>
              <a:chExt cx="3339548" cy="62536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BD9ACC0-978B-2149-BF03-1F9C5AED0B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4230"/>
              <a:stretch/>
            </p:blipFill>
            <p:spPr>
              <a:xfrm>
                <a:off x="8192421" y="1738488"/>
                <a:ext cx="3339548" cy="32739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405AD8-BF5F-2642-AF09-C6FE51C89093}"/>
                  </a:ext>
                </a:extLst>
              </p:cNvPr>
              <p:cNvSpPr txBox="1"/>
              <p:nvPr/>
            </p:nvSpPr>
            <p:spPr>
              <a:xfrm>
                <a:off x="9070953" y="1440522"/>
                <a:ext cx="1582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Learned Color Map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FD95C2-3D65-174A-93E0-3E0C77B23FC8}"/>
                </a:ext>
              </a:extLst>
            </p:cNvPr>
            <p:cNvSpPr txBox="1"/>
            <p:nvPr/>
          </p:nvSpPr>
          <p:spPr>
            <a:xfrm>
              <a:off x="10047056" y="3694638"/>
              <a:ext cx="698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Result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B2B783-4DCE-F441-94CC-65D00EB9BF73}"/>
                </a:ext>
              </a:extLst>
            </p:cNvPr>
            <p:cNvCxnSpPr/>
            <p:nvPr/>
          </p:nvCxnSpPr>
          <p:spPr>
            <a:xfrm>
              <a:off x="3416280" y="5197231"/>
              <a:ext cx="55315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7D7FC0C-1CD8-C243-B692-60E9F24C0347}"/>
                </a:ext>
              </a:extLst>
            </p:cNvPr>
            <p:cNvCxnSpPr>
              <a:cxnSpLocks/>
            </p:cNvCxnSpPr>
            <p:nvPr/>
          </p:nvCxnSpPr>
          <p:spPr>
            <a:xfrm>
              <a:off x="5881769" y="5180439"/>
              <a:ext cx="75178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C0F2B8-4982-A146-BB0D-EDD24E35F103}"/>
                </a:ext>
              </a:extLst>
            </p:cNvPr>
            <p:cNvCxnSpPr/>
            <p:nvPr/>
          </p:nvCxnSpPr>
          <p:spPr>
            <a:xfrm>
              <a:off x="8383613" y="5180439"/>
              <a:ext cx="55315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FED42B-D05C-6144-AA86-1EBDC99E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660770" y="1902187"/>
              <a:ext cx="388768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784E9A-A622-7649-8B90-84C190FF7D4D}"/>
                </a:ext>
              </a:extLst>
            </p:cNvPr>
            <p:cNvCxnSpPr>
              <a:cxnSpLocks/>
            </p:cNvCxnSpPr>
            <p:nvPr/>
          </p:nvCxnSpPr>
          <p:spPr>
            <a:xfrm>
              <a:off x="7473244" y="1902187"/>
              <a:ext cx="46778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15272BE-7883-0A4E-8E64-5C2B1069FA3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rot="5400000">
              <a:off x="7638998" y="2023728"/>
              <a:ext cx="2147172" cy="2299223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BCB4BB5-F0B9-AB41-B020-E0A2A9015A55}"/>
                    </a:ext>
                  </a:extLst>
                </p:cNvPr>
                <p:cNvSpPr txBox="1"/>
                <p:nvPr/>
              </p:nvSpPr>
              <p:spPr>
                <a:xfrm>
                  <a:off x="6041641" y="4775155"/>
                  <a:ext cx="432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BCB4BB5-F0B9-AB41-B020-E0A2A9015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641" y="4775155"/>
                  <a:ext cx="4320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42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49CDD3-87FE-C548-81F2-A01B75785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70"/>
          <a:stretch/>
        </p:blipFill>
        <p:spPr>
          <a:xfrm>
            <a:off x="4255818" y="776945"/>
            <a:ext cx="3251903" cy="2556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04B63-11B8-3445-BA51-6865AFD3A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152" y="4033192"/>
            <a:ext cx="2177584" cy="2177584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1F732-CA23-894F-93F6-B313B0E41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8343" y="4039100"/>
            <a:ext cx="217627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7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DB3AE31-FF27-114E-AE15-DC5988D27759}"/>
              </a:ext>
            </a:extLst>
          </p:cNvPr>
          <p:cNvGrpSpPr/>
          <p:nvPr/>
        </p:nvGrpSpPr>
        <p:grpSpPr>
          <a:xfrm>
            <a:off x="1057275" y="823286"/>
            <a:ext cx="10077450" cy="5211429"/>
            <a:chOff x="1057275" y="561678"/>
            <a:chExt cx="10077450" cy="5211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A44493-CF90-F340-9B1D-53145555A88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93050" y="1103313"/>
              <a:ext cx="3241040" cy="21602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5BCCAC-33B8-E341-BD6E-8E8B729F3D23}"/>
                </a:ext>
              </a:extLst>
            </p:cNvPr>
            <p:cNvPicPr/>
            <p:nvPr/>
          </p:nvPicPr>
          <p:blipFill rotWithShape="1">
            <a:blip r:embed="rId3"/>
            <a:srcRect r="916"/>
            <a:stretch/>
          </p:blipFill>
          <p:spPr>
            <a:xfrm>
              <a:off x="4316730" y="1084898"/>
              <a:ext cx="3237230" cy="217805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CF41CA-3605-3345-B825-5D719AB82A10}"/>
                </a:ext>
              </a:extLst>
            </p:cNvPr>
            <p:cNvGrpSpPr/>
            <p:nvPr/>
          </p:nvGrpSpPr>
          <p:grpSpPr>
            <a:xfrm>
              <a:off x="1084580" y="1084898"/>
              <a:ext cx="2882265" cy="2161540"/>
              <a:chOff x="0" y="0"/>
              <a:chExt cx="2882265" cy="216192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325C467-D60E-A543-BE70-9A4D1E926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99" r="6033"/>
              <a:stretch/>
            </p:blipFill>
            <p:spPr>
              <a:xfrm>
                <a:off x="0" y="0"/>
                <a:ext cx="2882265" cy="18262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5485C0-EDCD-CA44-9201-A662A4EEB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38" t="15935" r="2241" b="36001"/>
              <a:stretch/>
            </p:blipFill>
            <p:spPr>
              <a:xfrm>
                <a:off x="0" y="1955549"/>
                <a:ext cx="2882265" cy="20637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078BCE-42EA-4848-834C-D72B1C2EA5EA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893050" y="3610928"/>
              <a:ext cx="3241675" cy="2159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5BD6A1-94E9-0C41-AE1C-3C05D966EBB0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316730" y="3610928"/>
              <a:ext cx="3237230" cy="2159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F0D3D7-F200-0F44-8EDF-CD322CEB0597}"/>
                </a:ext>
              </a:extLst>
            </p:cNvPr>
            <p:cNvGrpSpPr/>
            <p:nvPr/>
          </p:nvGrpSpPr>
          <p:grpSpPr>
            <a:xfrm>
              <a:off x="1057275" y="3619818"/>
              <a:ext cx="2907665" cy="2153289"/>
              <a:chOff x="0" y="0"/>
              <a:chExt cx="2907665" cy="215366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AE3D4AD-4DD5-B74E-9B3A-35EC48B832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073" t="15044" r="2248" b="38616"/>
              <a:stretch/>
            </p:blipFill>
            <p:spPr>
              <a:xfrm>
                <a:off x="0" y="1955549"/>
                <a:ext cx="2907665" cy="19812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BB9BB2D-2676-8E4C-9213-EBAE95DD25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15778"/>
              <a:stretch/>
            </p:blipFill>
            <p:spPr>
              <a:xfrm>
                <a:off x="27160" y="0"/>
                <a:ext cx="2880360" cy="18192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21F057-3A23-AC4F-A6E2-784FCC40B71A}"/>
                </a:ext>
              </a:extLst>
            </p:cNvPr>
            <p:cNvSpPr txBox="1"/>
            <p:nvPr/>
          </p:nvSpPr>
          <p:spPr>
            <a:xfrm>
              <a:off x="1554573" y="561678"/>
              <a:ext cx="1940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Style Image</a:t>
              </a:r>
            </a:p>
            <a:p>
              <a:pPr algn="ctr"/>
              <a:r>
                <a:rPr lang="en-US" sz="1400" dirty="0"/>
                <a:t>(and learned color map)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60B04-2170-FE48-8903-B709680C6E76}"/>
                </a:ext>
              </a:extLst>
            </p:cNvPr>
            <p:cNvSpPr txBox="1"/>
            <p:nvPr/>
          </p:nvSpPr>
          <p:spPr>
            <a:xfrm>
              <a:off x="5306166" y="795536"/>
              <a:ext cx="12583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Content 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D7E89A-D129-E84D-B568-84AF528AD7B4}"/>
                </a:ext>
              </a:extLst>
            </p:cNvPr>
            <p:cNvSpPr txBox="1"/>
            <p:nvPr/>
          </p:nvSpPr>
          <p:spPr>
            <a:xfrm>
              <a:off x="8683093" y="793305"/>
              <a:ext cx="166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Style Transfer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20AD839-8BD5-9248-BACC-FF8A1F6C295C}"/>
              </a:ext>
            </a:extLst>
          </p:cNvPr>
          <p:cNvGrpSpPr/>
          <p:nvPr/>
        </p:nvGrpSpPr>
        <p:grpSpPr>
          <a:xfrm>
            <a:off x="2512970" y="2634627"/>
            <a:ext cx="2988062" cy="1318598"/>
            <a:chOff x="1024036" y="2689647"/>
            <a:chExt cx="2633564" cy="11621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240F56-F9DF-6749-9626-37D2C990E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89656"/>
            <a:stretch/>
          </p:blipFill>
          <p:spPr>
            <a:xfrm>
              <a:off x="1024036" y="2689647"/>
              <a:ext cx="521543" cy="11621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2A86A4-B835-CD40-BEEC-185DC0674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92"/>
            <a:stretch/>
          </p:blipFill>
          <p:spPr>
            <a:xfrm>
              <a:off x="1602223" y="2689647"/>
              <a:ext cx="2055377" cy="116216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1302F-6711-8F41-8154-C0C18DB4A99E}"/>
              </a:ext>
            </a:extLst>
          </p:cNvPr>
          <p:cNvGrpSpPr/>
          <p:nvPr/>
        </p:nvGrpSpPr>
        <p:grpSpPr>
          <a:xfrm>
            <a:off x="5964771" y="2117407"/>
            <a:ext cx="3311891" cy="2349830"/>
            <a:chOff x="5964771" y="2117407"/>
            <a:chExt cx="3311891" cy="23498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430CDC-BB45-2D4A-A3AF-4ACA5EA69710}"/>
                </a:ext>
              </a:extLst>
            </p:cNvPr>
            <p:cNvGrpSpPr/>
            <p:nvPr/>
          </p:nvGrpSpPr>
          <p:grpSpPr>
            <a:xfrm>
              <a:off x="6678626" y="2320085"/>
              <a:ext cx="1947681" cy="1947681"/>
              <a:chOff x="7463553" y="1876011"/>
              <a:chExt cx="2789434" cy="27894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D041FF-9986-9247-A3D2-839768EBA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3553" y="1876011"/>
                <a:ext cx="2789434" cy="2789434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EBAABB-C263-D546-8A85-B136907F646D}"/>
                  </a:ext>
                </a:extLst>
              </p:cNvPr>
              <p:cNvSpPr/>
              <p:nvPr/>
            </p:nvSpPr>
            <p:spPr>
              <a:xfrm>
                <a:off x="7824736" y="2238292"/>
                <a:ext cx="2074060" cy="2074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6EFA1-577D-C34C-B446-4B928836A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9566" y="2117407"/>
              <a:ext cx="685800" cy="152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5852CD-AE43-4E4A-9BEB-F95B0FED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6566" y="4314837"/>
              <a:ext cx="431800" cy="152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67DF84-88C3-8743-8D70-E2313316A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771" y="3154225"/>
              <a:ext cx="647700" cy="279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2D30AC2-39A3-EC4D-B7BC-31C11079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92462" y="3154225"/>
              <a:ext cx="5842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7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Shouvik Mani</dc:creator>
  <cp:lastModifiedBy>Shouvik Mani</cp:lastModifiedBy>
  <cp:revision>35</cp:revision>
  <dcterms:created xsi:type="dcterms:W3CDTF">2019-03-18T23:21:17Z</dcterms:created>
  <dcterms:modified xsi:type="dcterms:W3CDTF">2019-06-10T22:40:00Z</dcterms:modified>
</cp:coreProperties>
</file>