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66" r:id="rId6"/>
    <p:sldId id="262" r:id="rId7"/>
    <p:sldId id="268" r:id="rId8"/>
    <p:sldId id="261" r:id="rId9"/>
    <p:sldId id="264" r:id="rId10"/>
    <p:sldId id="263" r:id="rId11"/>
    <p:sldId id="265" r:id="rId12"/>
    <p:sldId id="267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159" autoAdjust="0"/>
    <p:restoredTop sz="94712" autoAdjust="0"/>
  </p:normalViewPr>
  <p:slideViewPr>
    <p:cSldViewPr>
      <p:cViewPr varScale="1">
        <p:scale>
          <a:sx n="144" d="100"/>
          <a:sy n="144" d="100"/>
        </p:scale>
        <p:origin x="-73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169" name="Picture 1" descr="I:\手写AI\C++课程\res\background-general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" y="1"/>
            <a:ext cx="9143999" cy="5143500"/>
          </a:xfrm>
          <a:prstGeom prst="rect">
            <a:avLst/>
          </a:prstGeom>
          <a:noFill/>
        </p:spPr>
      </p:pic>
      <p:pic>
        <p:nvPicPr>
          <p:cNvPr id="7170" name="Picture 2" descr="I:\手写AI\C++课程\res\footer.pn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0" y="4460191"/>
            <a:ext cx="1751755" cy="68330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:\手写AI\C++课程\res\backgroun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-18"/>
            <a:ext cx="9143999" cy="5143500"/>
          </a:xfrm>
          <a:prstGeom prst="rect">
            <a:avLst/>
          </a:prstGeom>
          <a:noFill/>
        </p:spPr>
      </p:pic>
      <p:pic>
        <p:nvPicPr>
          <p:cNvPr id="2055" name="Picture 7" descr="I:\手写AI\C++课程\res\background-flow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214428"/>
            <a:ext cx="6985017" cy="3929072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285984" y="928676"/>
            <a:ext cx="45005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smtClean="0">
                <a:ea typeface="微软雅黑 Light" pitchFamily="34" charset="-122"/>
              </a:rPr>
              <a:t>Algo C++</a:t>
            </a:r>
          </a:p>
          <a:p>
            <a:pPr algn="ctr"/>
            <a:endParaRPr lang="en-US" altLang="zh-CN" sz="2000" smtClean="0">
              <a:ea typeface="微软雅黑 Light" pitchFamily="34" charset="-122"/>
            </a:endParaRPr>
          </a:p>
          <a:p>
            <a:pPr algn="ctr"/>
            <a:r>
              <a:rPr lang="zh-CN" altLang="en-US" sz="2000" smtClean="0">
                <a:ea typeface="微软雅黑 Light" pitchFamily="34" charset="-122"/>
              </a:rPr>
              <a:t>面向</a:t>
            </a:r>
            <a:r>
              <a:rPr lang="en-US" altLang="zh-CN" sz="2000" smtClean="0">
                <a:ea typeface="微软雅黑 Light" pitchFamily="34" charset="-122"/>
              </a:rPr>
              <a:t>AI</a:t>
            </a:r>
            <a:r>
              <a:rPr lang="zh-CN" altLang="en-US" sz="2000" smtClean="0">
                <a:ea typeface="微软雅黑 Light" pitchFamily="34" charset="-122"/>
              </a:rPr>
              <a:t>算法的</a:t>
            </a:r>
            <a:r>
              <a:rPr lang="en-US" altLang="zh-CN" sz="2000" smtClean="0">
                <a:ea typeface="微软雅黑 Light" pitchFamily="34" charset="-122"/>
              </a:rPr>
              <a:t>C++</a:t>
            </a:r>
            <a:r>
              <a:rPr lang="zh-CN" altLang="en-US" sz="2000" smtClean="0">
                <a:ea typeface="微软雅黑 Light" pitchFamily="34" charset="-122"/>
              </a:rPr>
              <a:t>课程</a:t>
            </a:r>
            <a:endParaRPr lang="zh-CN" altLang="en-US" sz="2000">
              <a:ea typeface="微软雅黑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500180"/>
            <a:ext cx="8072494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kiwi 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是一款下载课程代码，和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包管理工具，目的是让学习者更容易的进行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学习，以及进行课程代码及时更新的载体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它是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下的一个包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安装：</a:t>
            </a:r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pip install akiwi -U -i https://pypi.org/simple</a:t>
            </a:r>
          </a:p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配置别名：</a:t>
            </a:r>
            <a:r>
              <a:rPr lang="fi-FI" altLang="zh-CN" sz="1400" b="1" smtClean="0">
                <a:latin typeface="微软雅黑" pitchFamily="34" charset="-122"/>
                <a:ea typeface="微软雅黑" pitchFamily="34" charset="-122"/>
              </a:rPr>
              <a:t> echo alias kiwi=\"python -m akiwi\" &gt;&gt; ~/.bashrc  &amp;&amp; source ~/.bashrc</a:t>
            </a:r>
          </a:p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使用：</a:t>
            </a:r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kiwi info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928676"/>
            <a:ext cx="80724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使用说明：</a:t>
            </a:r>
            <a:endParaRPr lang="en-US" altLang="zh-CN" sz="1400" b="1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auth key:  kiwi set-key xxx         #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才可访问，请向助教老师索取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auth key</a:t>
            </a:r>
          </a:p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查看所有模版：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kiwi list-templ          #kiwi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内提供了大量代码模版可供下载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获取一个模版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:  kiwi get-templ http-client        #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下载一个模版代码到当前目录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查看所有系列：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kiwi list-series           #kiwi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也提供了大量代码系列供下载，系列是模版的集合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获取一个系列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:  kiwi get-series cuda-driver-api     #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下载一个系列代码到当前目录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安装一个库：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kiwi install opencv4.2   #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安装一个库到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kiwi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目录下，不影响你的电脑环境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配置变量：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kiwi config CUDA_HOME /usr/lib/cuda        #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使用自定义的变量，作用于代码替换时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496" y="2428874"/>
            <a:ext cx="12144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谢谢观看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14678" y="214312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一、课程介绍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072198" y="1428742"/>
            <a:ext cx="1785950" cy="242889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43306" y="1428742"/>
            <a:ext cx="1785950" cy="242889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2976" y="1428742"/>
            <a:ext cx="1785950" cy="242889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2976" y="1428742"/>
            <a:ext cx="1785950" cy="571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案例驱动</a:t>
            </a:r>
            <a:endParaRPr lang="en-US" altLang="zh-CN" sz="200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43306" y="1428742"/>
            <a:ext cx="1785950" cy="5715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更加落地</a:t>
            </a:r>
            <a:endParaRPr lang="en-US" altLang="zh-CN" sz="200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72198" y="1428742"/>
            <a:ext cx="1785950" cy="5715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帮配环境</a:t>
            </a:r>
            <a:endParaRPr lang="en-US" altLang="zh-CN" sz="200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2976" y="2241807"/>
            <a:ext cx="178595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smtClean="0">
                <a:latin typeface="微软雅黑 Light" pitchFamily="34" charset="-122"/>
                <a:ea typeface="微软雅黑 Light" pitchFamily="34" charset="-122"/>
              </a:rPr>
              <a:t>讲解</a:t>
            </a:r>
            <a:r>
              <a:rPr lang="zh-CN" altLang="en-US" sz="1100" smtClean="0">
                <a:latin typeface="微软雅黑 Light" pitchFamily="34" charset="-122"/>
                <a:ea typeface="微软雅黑 Light" pitchFamily="34" charset="-122"/>
              </a:rPr>
              <a:t>大量算法案例，并使用</a:t>
            </a:r>
            <a:r>
              <a:rPr lang="en-US" altLang="zh-CN" sz="1100" smtClean="0">
                <a:latin typeface="微软雅黑 Light" pitchFamily="34" charset="-122"/>
                <a:ea typeface="微软雅黑 Light" pitchFamily="34" charset="-122"/>
              </a:rPr>
              <a:t>C++</a:t>
            </a:r>
            <a:r>
              <a:rPr lang="zh-CN" altLang="en-US" sz="1100" smtClean="0">
                <a:latin typeface="微软雅黑 Light" pitchFamily="34" charset="-122"/>
                <a:ea typeface="微软雅黑 Light" pitchFamily="34" charset="-122"/>
              </a:rPr>
              <a:t>手写实现</a:t>
            </a:r>
            <a:endParaRPr lang="en-US" altLang="zh-CN" sz="110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smtClean="0">
                <a:latin typeface="微软雅黑 Light" pitchFamily="34" charset="-122"/>
                <a:ea typeface="微软雅黑 Light" pitchFamily="34" charset="-122"/>
              </a:rPr>
              <a:t>学</a:t>
            </a:r>
            <a:r>
              <a:rPr lang="zh-CN" altLang="en-US" sz="1100" smtClean="0">
                <a:latin typeface="微软雅黑 Light" pitchFamily="34" charset="-122"/>
                <a:ea typeface="微软雅黑 Light" pitchFamily="34" charset="-122"/>
              </a:rPr>
              <a:t>：梯度下降、张正友、</a:t>
            </a:r>
            <a:r>
              <a:rPr lang="en-US" altLang="zh-CN" sz="1100" smtClean="0">
                <a:latin typeface="微软雅黑 Light" pitchFamily="34" charset="-122"/>
                <a:ea typeface="微软雅黑 Light" pitchFamily="34" charset="-122"/>
              </a:rPr>
              <a:t>KDTree</a:t>
            </a:r>
            <a:r>
              <a:rPr lang="zh-CN" altLang="en-US" sz="1100" smtClean="0"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en-US" altLang="zh-CN" sz="1100" smtClean="0">
                <a:latin typeface="微软雅黑 Light" pitchFamily="34" charset="-122"/>
                <a:ea typeface="微软雅黑 Light" pitchFamily="34" charset="-122"/>
              </a:rPr>
              <a:t>EPnP</a:t>
            </a:r>
            <a:r>
              <a:rPr lang="zh-CN" altLang="en-US" sz="1100" smtClean="0"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en-US" altLang="zh-CN" sz="1100" smtClean="0">
                <a:latin typeface="微软雅黑 Light" pitchFamily="34" charset="-122"/>
                <a:ea typeface="微软雅黑 Light" pitchFamily="34" charset="-122"/>
              </a:rPr>
              <a:t>AutoDiff</a:t>
            </a:r>
          </a:p>
          <a:p>
            <a:pPr>
              <a:lnSpc>
                <a:spcPct val="150000"/>
              </a:lnSpc>
            </a:pPr>
            <a:r>
              <a:rPr lang="zh-CN" altLang="en-US" sz="1100" strike="sngStrike" smtClean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学</a:t>
            </a:r>
            <a:r>
              <a:rPr lang="zh-CN" altLang="en-US" sz="1100" strike="sngStrike" smtClean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：学生管理系统、图书馆管理系统、语法、内存</a:t>
            </a:r>
            <a:endParaRPr lang="zh-CN" altLang="en-US" sz="1100" strike="sngStrike" smtClean="0">
              <a:solidFill>
                <a:srgbClr val="FF0000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43306" y="2241807"/>
            <a:ext cx="178595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smtClean="0">
                <a:latin typeface="微软雅黑 Light" pitchFamily="34" charset="-122"/>
                <a:ea typeface="微软雅黑 Light" pitchFamily="34" charset="-122"/>
              </a:rPr>
              <a:t>案例和授课内容，更加贴近项目实际情况，更容易落地到工作和项目中</a:t>
            </a:r>
            <a:endParaRPr lang="en-US" altLang="zh-CN" sz="110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strike="sngStrike" smtClean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学了也不知道怎么用，</a:t>
            </a:r>
            <a:r>
              <a:rPr lang="zh-CN" altLang="en-US" sz="1100" strike="sngStrike" smtClean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学了等于</a:t>
            </a:r>
            <a:r>
              <a:rPr lang="zh-CN" altLang="en-US" sz="1100" strike="sngStrike" smtClean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没</a:t>
            </a:r>
            <a:r>
              <a:rPr lang="zh-CN" altLang="en-US" sz="1100" strike="sngStrike" smtClean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学。时间花了却没有结果</a:t>
            </a:r>
            <a:endParaRPr lang="en-US" altLang="zh-CN" sz="1100" strike="sngStrike" smtClean="0">
              <a:solidFill>
                <a:srgbClr val="FF0000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72198" y="2241807"/>
            <a:ext cx="178595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smtClean="0">
                <a:solidFill>
                  <a:srgbClr val="000000"/>
                </a:solidFill>
                <a:latin typeface="微软雅黑 Light" pitchFamily="34" charset="-122"/>
                <a:ea typeface="微软雅黑 Light" pitchFamily="34" charset="-122"/>
              </a:rPr>
              <a:t>提供自动配置环境工具</a:t>
            </a:r>
            <a:r>
              <a:rPr lang="en-US" altLang="zh-CN" sz="1100" smtClean="0">
                <a:solidFill>
                  <a:srgbClr val="000000"/>
                </a:solidFill>
                <a:latin typeface="微软雅黑 Light" pitchFamily="34" charset="-122"/>
                <a:ea typeface="微软雅黑 Light" pitchFamily="34" charset="-122"/>
              </a:rPr>
              <a:t>kiwi</a:t>
            </a:r>
            <a:r>
              <a:rPr lang="zh-CN" altLang="en-US" sz="1100" smtClean="0">
                <a:solidFill>
                  <a:srgbClr val="000000"/>
                </a:solidFill>
                <a:latin typeface="微软雅黑 Light" pitchFamily="34" charset="-122"/>
                <a:ea typeface="微软雅黑 Light" pitchFamily="34" charset="-122"/>
              </a:rPr>
              <a:t>，案例代码拉下来后可立即运行</a:t>
            </a:r>
            <a:endParaRPr lang="en-US" altLang="zh-CN" sz="1100" smtClean="0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strike="sngStrike" smtClean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代码配置不全，百度网盘下载，管理混乱，体验差，学习效率低下</a:t>
            </a:r>
            <a:endParaRPr lang="en-US" altLang="zh-CN" sz="1100" strike="sngStrike" smtClean="0">
              <a:solidFill>
                <a:srgbClr val="FF0000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29058" y="50004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课程特色</a:t>
            </a:r>
            <a:endParaRPr lang="zh-CN" altLang="en-US" sz="2000" b="1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428610"/>
            <a:ext cx="79296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课程前言：</a:t>
            </a:r>
            <a:endParaRPr lang="en-US" altLang="zh-CN" sz="1600" b="1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b="1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课程特色在于：面向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岗位所需的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技能培训，</a:t>
            </a:r>
            <a:r>
              <a:rPr lang="zh-CN" altLang="en-US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区别于软件开发</a:t>
            </a:r>
            <a:r>
              <a:rPr lang="en-US" altLang="zh-CN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内容以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为基础，案例驱动实现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算法，搭配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自动环境配置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(kiwi)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，高效快速的学习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algo C++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的同时复习补充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方面的基础理论知识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部分内容会以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来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配合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理解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课程内容的选择有取舍平衡，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更强调锻炼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动手能力和算法理解能力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，所以会更少的关注过于基础的语法，对此你应该配合其他平台的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课程共同推进学习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课程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大纲暂定，会根据情况增加或者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删减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428610"/>
            <a:ext cx="79296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课程前言：</a:t>
            </a:r>
            <a:endParaRPr lang="en-US" altLang="zh-CN" sz="1600" b="1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b="1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大量算法的案例锻炼，你会收获成就感，和面对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的勇气，以及明白自己应该补充哪些知识，这才是本次课程的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核心差异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我们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会采用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Makefile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而你不应该纠结为什么不用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cmake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，这都不是重点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928676"/>
            <a:ext cx="79296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你应该具备的条件：</a:t>
            </a:r>
            <a:endParaRPr lang="en-US" altLang="zh-CN" sz="1600" b="1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b="1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健康的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身心，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这是学习一切的基础，请善待自己的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身体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你应该对编程具有一定基础，比如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等语言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一台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ubuntu18.04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及以上版本的电脑，并配置有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，可以是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WSL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配有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python3.7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及以上环境，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kiwi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是基于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实现下载代码的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有条件的话，你再配备一块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GPU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是比较不错的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具有一定了解，我们会用到它，所以你应该去补充一下基础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928676"/>
            <a:ext cx="79296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预期的收获：</a:t>
            </a:r>
            <a:endParaRPr lang="en-US" altLang="zh-CN" sz="1600" b="1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b="1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练习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大量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，并尝试使用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手写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它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通过案例的练习，熟悉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解决问题的方式，从而应用学习到的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知识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进一步的巩固对算法底层的认识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I:\手写AI\C++课程\课程规划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153982" y="18"/>
            <a:ext cx="4570528" cy="51435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57158" y="357172"/>
            <a:ext cx="7929618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课程大纲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12675" y="4806805"/>
            <a:ext cx="2031325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课程按照不同篇章分别推进</a:t>
            </a:r>
            <a:endParaRPr lang="zh-CN" altLang="en-US" sz="120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14678" y="2143122"/>
            <a:ext cx="2664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kiwi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介绍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50000"/>
          </a:lnSpc>
          <a:defRPr sz="1600" b="1" smtClean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7950</TotalTime>
  <Words>690</Words>
  <PresentationFormat>全屏显示(16:9)</PresentationFormat>
  <Paragraphs>57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课程安排</dc:title>
  <dc:creator>Administrator</dc:creator>
  <cp:lastModifiedBy>Administrator</cp:lastModifiedBy>
  <cp:revision>543</cp:revision>
  <dcterms:created xsi:type="dcterms:W3CDTF">2022-06-20T09:28:26Z</dcterms:created>
  <dcterms:modified xsi:type="dcterms:W3CDTF">2022-07-02T09:35:07Z</dcterms:modified>
</cp:coreProperties>
</file>