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24340c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24340c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d24340c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d24340c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24340c3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24340c3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dcae5b2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dcae5b2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dfa83de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dfa83de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f4e3be8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f4e3be8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55247e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f55247e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http://www.dbs.ifi.lmu.de/research/outlier-evaluation/DAMI/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88450"/>
            <a:ext cx="85206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Original Planning</a:t>
            </a:r>
            <a:endParaRPr sz="18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588350"/>
            <a:ext cx="8520600" cy="39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solidFill>
                  <a:schemeClr val="dk1"/>
                </a:solidFill>
              </a:rPr>
              <a:t>Resources:</a:t>
            </a:r>
            <a:endParaRPr b="1"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Papers on outlier detection algorithms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SciKit-Learn page on clustering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Base paper on evaluation of outlier detection schemes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solidFill>
                  <a:schemeClr val="dk1"/>
                </a:solidFill>
              </a:rPr>
              <a:t>Approaches:</a:t>
            </a:r>
            <a:endParaRPr b="1"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Descriptive Statistics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Nature Of Attributes (continuous vs discrete)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Density Estimates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Mechanism of Generation? (Presence Of Patterns Or Some Structure)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Distinguishing Characteristics? 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K-Means Clustering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Distribution of Clusters (Size / Variation of Centeroids etc…)</a:t>
            </a:r>
            <a:endParaRPr sz="600">
              <a:solidFill>
                <a:schemeClr val="dk1"/>
              </a:solidFill>
            </a:endParaRPr>
          </a:p>
          <a:p>
            <a:pPr indent="-2667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Distribution for Outliers Only</a:t>
            </a:r>
            <a:endParaRPr sz="600">
              <a:solidFill>
                <a:schemeClr val="dk1"/>
              </a:solidFill>
            </a:endParaRPr>
          </a:p>
          <a:p>
            <a:pPr indent="-2667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Distribution for Inliers Only</a:t>
            </a:r>
            <a:endParaRPr sz="600">
              <a:solidFill>
                <a:schemeClr val="dk1"/>
              </a:solidFill>
            </a:endParaRPr>
          </a:p>
          <a:p>
            <a:pPr indent="-2667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Characteristics of Outliers When Clustered With Inliers</a:t>
            </a:r>
            <a:endParaRPr sz="600">
              <a:solidFill>
                <a:schemeClr val="dk1"/>
              </a:solidFill>
            </a:endParaRPr>
          </a:p>
          <a:p>
            <a:pPr indent="-2667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Density / Distribution of Outliers Per Cluster</a:t>
            </a:r>
            <a:endParaRPr sz="600">
              <a:solidFill>
                <a:schemeClr val="dk1"/>
              </a:solidFill>
            </a:endParaRPr>
          </a:p>
          <a:p>
            <a:pPr indent="-2667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Nature of Outliers in Clusters 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Dimensionality Reduction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PCA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PLS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Try to visualize characteristics of datasets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solidFill>
                  <a:schemeClr val="dk1"/>
                </a:solidFill>
              </a:rPr>
              <a:t>Outlier Detection Schemes Points Of Interest:</a:t>
            </a:r>
            <a:endParaRPr b="1"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KNN vs wKNN, Singular Distinguishing Feature Vs Overall Prominence? 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LOF vs Simplified LOF, Differences?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COF, Good For Datasets with Patterns?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solidFill>
                  <a:schemeClr val="dk1"/>
                </a:solidFill>
              </a:rPr>
              <a:t>Talking Points For Wednesday:</a:t>
            </a:r>
            <a:endParaRPr b="1"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Review Current Content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Other Clustering Methods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HDBSCAN, Python maciness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Other Dimensionality Reduction Methods?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Research on Cluster Attributes?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Density Based Cluster Validation Index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Research on Choosing K for K-means?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Clarify on Goals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Focus on Dataset Characteristics Vs Detection Scheme Characteristics?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588350"/>
            <a:ext cx="8520600" cy="39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Goal</a:t>
            </a:r>
            <a:r>
              <a:rPr b="1" lang="en" sz="600">
                <a:solidFill>
                  <a:schemeClr val="dk1"/>
                </a:solidFill>
              </a:rPr>
              <a:t>:</a:t>
            </a:r>
            <a:endParaRPr b="1"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Get an idea of the distribution of the different datasets.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Compare distributions of outliers vs inliers.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Approaches:</a:t>
            </a:r>
            <a:endParaRPr b="1"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Use methods learned from work on Kernel Density Estimation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KNN-KDE hybrid methods seem to have good performance in moderately complex data (Np &amp; Truncated KNN-KDE)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Started with rule of thumb k value = N ^ 0.8 as a start, a paper advised that this creates fairly good estimates (maybe a overly smoothed) 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Using Normalized Dataset without duplication with highest amount of outliers (fullest dataset)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Questions:</a:t>
            </a:r>
            <a:endParaRPr b="1"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Normalized ALOI Dataset showed that unique values between inlier and outliers may be useful.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Some attributes have fairly low resolution, some might be actually discrete. Differences between inlier / outliers might be useful.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May need to lower K value to capture subtle details better.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Found that  1-d projections caused KNN implementation to behave weirdly, for even large k values, n ^ (⅘), some k-distances were zero. 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Modified BMP truncated implementation to replace zero k-distances with the min k-distance or some near zero value if absolutely no sample comes up with a non zero k distance.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Results:</a:t>
            </a:r>
            <a:endParaRPr b="1"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KDE doesn’t provide a free lunch, outliers in 1-d projections aren’t well separated by one attribute alone.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From original planning, found that it wasn’t possible to find regular structures from the data without more context or detailed examination.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KDE does raise some questions on the nature of some datasets.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Found that some datasets have fairly low resolution.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Found that other datasets are either extremely low resolution or are definitely discrete.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The majority of attributes (taken as either only outliers, only inliers, both) generally follow three distributions: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Unimodal normal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An extremely sharp exponential distribution. 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Some binary value.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88450"/>
            <a:ext cx="85206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Density Estimation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588350"/>
            <a:ext cx="8520600" cy="39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Context</a:t>
            </a:r>
            <a:r>
              <a:rPr b="1" lang="en" sz="600">
                <a:solidFill>
                  <a:schemeClr val="dk1"/>
                </a:solidFill>
              </a:rPr>
              <a:t>:</a:t>
            </a:r>
            <a:endParaRPr b="1"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Density Estimation already highlights the nature of individual attributes. Not too much left to say about individual attributes …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Take a look at methods for high dimensional visualization.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Then take a look and correlations. 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Ideas / </a:t>
            </a:r>
            <a:r>
              <a:rPr b="1" lang="en" sz="600">
                <a:solidFill>
                  <a:schemeClr val="dk1"/>
                </a:solidFill>
              </a:rPr>
              <a:t>Approaches:</a:t>
            </a:r>
            <a:endParaRPr b="1" sz="600">
              <a:solidFill>
                <a:schemeClr val="dk1"/>
              </a:solidFill>
            </a:endParaRPr>
          </a:p>
          <a:p>
            <a:pPr indent="-266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-"/>
            </a:pPr>
            <a:r>
              <a:rPr lang="en" sz="600">
                <a:solidFill>
                  <a:schemeClr val="dk1"/>
                </a:solidFill>
              </a:rPr>
              <a:t>Found Parallel Plots as a method to visualize high dimensional data.</a:t>
            </a:r>
            <a:endParaRPr sz="600">
              <a:solidFill>
                <a:schemeClr val="dk1"/>
              </a:solidFill>
            </a:endParaRPr>
          </a:p>
          <a:p>
            <a:pPr indent="-266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The “tangle” of outlier vs inliers should help us confirm the difficulty of each data set.</a:t>
            </a:r>
            <a:endParaRPr sz="600">
              <a:solidFill>
                <a:schemeClr val="dk1"/>
              </a:solidFill>
            </a:endParaRPr>
          </a:p>
          <a:p>
            <a:pPr indent="-266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If outliers are mislabeled, then they should show some pattern </a:t>
            </a:r>
            <a:endParaRPr sz="600">
              <a:solidFill>
                <a:schemeClr val="dk1"/>
              </a:solidFill>
            </a:endParaRPr>
          </a:p>
          <a:p>
            <a:pPr indent="-266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* Not run for the internet ads dataset given its larger number of dimensions</a:t>
            </a:r>
            <a:endParaRPr sz="600">
              <a:solidFill>
                <a:schemeClr val="dk1"/>
              </a:solidFill>
            </a:endParaRPr>
          </a:p>
          <a:p>
            <a:pPr indent="-266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TODO: Finish Clustering, then come back, see if checking correlations / variances across clusters might be useful.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Questions:</a:t>
            </a:r>
            <a:endParaRPr b="1"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t/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88450"/>
            <a:ext cx="85206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Descriptive Statistics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72875" y="536575"/>
            <a:ext cx="8520600" cy="39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Context:</a:t>
            </a:r>
            <a:endParaRPr b="1"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Found guide for clustering analysis: http://www.sthda.com/english/wiki/print.php?id=241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Ideas / Approaches:</a:t>
            </a:r>
            <a:endParaRPr b="1" sz="600">
              <a:solidFill>
                <a:schemeClr val="dk1"/>
              </a:solidFill>
            </a:endParaRPr>
          </a:p>
          <a:p>
            <a:pPr indent="-266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-"/>
            </a:pPr>
            <a:r>
              <a:rPr lang="en" sz="600">
                <a:solidFill>
                  <a:schemeClr val="dk1"/>
                </a:solidFill>
              </a:rPr>
              <a:t>Use some clustering method on datasets, use ideas in guide to find some k value.</a:t>
            </a:r>
            <a:endParaRPr sz="600">
              <a:solidFill>
                <a:schemeClr val="dk1"/>
              </a:solidFill>
            </a:endParaRPr>
          </a:p>
          <a:p>
            <a:pPr indent="-266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Compare properties of outers in clusters and the properties of clustering only outlier values.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Found package Nbclust which supports generating Silhouette scores amongst many others.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Tried K means clustering over a varying K value</a:t>
            </a:r>
            <a:endParaRPr sz="6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Results</a:t>
            </a:r>
            <a:r>
              <a:rPr b="1" lang="en" sz="600">
                <a:solidFill>
                  <a:schemeClr val="dk1"/>
                </a:solidFill>
              </a:rPr>
              <a:t>:</a:t>
            </a:r>
            <a:endParaRPr b="1"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Found that measures from Nbclust weren’t too useful. Found that cluster size returned was usually the max or min of the search range (2-100).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Found that the stepwise pattern from K Means quite interesting.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(Maybe difficult to visualize effectively)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Stepwise patterns in contingency tables quite interesting.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88450"/>
            <a:ext cx="85206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Clustering</a:t>
            </a:r>
            <a:endParaRPr sz="180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9370" y="1883400"/>
            <a:ext cx="2071650" cy="26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272875" y="536575"/>
            <a:ext cx="8520600" cy="39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Context:</a:t>
            </a:r>
            <a:endParaRPr b="1"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Initially tried to generate some summary metrics to compare between datasets. 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Found that this didn’t really go anywhere. (Vagueness in defining characteristics, too many dataset characteristics to normalize, too few datasets, etc… lots of small “bumps”)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Evaluation of data collected from all three methods quite helpful to get a qualitative view on datasets.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Focus evaluation on nature of outliers: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Novel samples, essentially observations with novel attributes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Novel groups, essentially observations with different distributions than that of inliers 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Results:</a:t>
            </a:r>
            <a:endParaRPr b="1"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Many datasets have low resolution or many categorical values.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Outlier labeling in general might be too conservative across many datasets.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Some datasets just simply have equally novel inlier points.</a:t>
            </a:r>
            <a:endParaRPr sz="600">
              <a:solidFill>
                <a:schemeClr val="dk1"/>
              </a:solidFill>
            </a:endParaRPr>
          </a:p>
          <a:p>
            <a:pPr indent="-2667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Some datasets show a bias in outlier labelling for some attributes over others.</a:t>
            </a:r>
            <a:endParaRPr sz="600">
              <a:solidFill>
                <a:schemeClr val="dk1"/>
              </a:solidFill>
            </a:endParaRPr>
          </a:p>
          <a:p>
            <a:pPr indent="-2667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Outlier classes might be similar to minority inlier classes.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Some datasets just simply don’t have good inlier / outlier separation.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Going Forwards:</a:t>
            </a:r>
            <a:endParaRPr b="1"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 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188450"/>
            <a:ext cx="85206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Analysis Up To This Point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272875" y="536575"/>
            <a:ext cx="8520600" cy="39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Context:</a:t>
            </a:r>
            <a:endParaRPr b="1" sz="600">
              <a:solidFill>
                <a:schemeClr val="dk1"/>
              </a:solidFill>
            </a:endParaRPr>
          </a:p>
          <a:p>
            <a:pPr indent="-266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-"/>
            </a:pPr>
            <a:r>
              <a:rPr lang="en" sz="600">
                <a:solidFill>
                  <a:schemeClr val="dk1"/>
                </a:solidFill>
              </a:rPr>
              <a:t>Made Mosaic-Silhouette Plots Similar to those of K Means Clustering.</a:t>
            </a:r>
            <a:endParaRPr sz="600">
              <a:solidFill>
                <a:schemeClr val="dk1"/>
              </a:solidFill>
            </a:endParaRPr>
          </a:p>
          <a:p>
            <a:pPr indent="-266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Similar Organization with two mean features:</a:t>
            </a:r>
            <a:endParaRPr sz="600">
              <a:solidFill>
                <a:schemeClr val="dk1"/>
              </a:solidFill>
            </a:endParaRPr>
          </a:p>
          <a:p>
            <a:pPr indent="-2667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Introduction of the noise cluster</a:t>
            </a:r>
            <a:endParaRPr sz="600">
              <a:solidFill>
                <a:schemeClr val="dk1"/>
              </a:solidFill>
            </a:endParaRPr>
          </a:p>
          <a:p>
            <a:pPr indent="-2667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Introduction of the eps used to achieve K-Clusters.</a:t>
            </a:r>
            <a:endParaRPr sz="600">
              <a:solidFill>
                <a:schemeClr val="dk1"/>
              </a:solidFill>
            </a:endParaRPr>
          </a:p>
          <a:p>
            <a:pPr indent="-266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Found R implementation of HDBSCAN* and DBSCAN*</a:t>
            </a:r>
            <a:endParaRPr sz="600">
              <a:solidFill>
                <a:schemeClr val="dk1"/>
              </a:solidFill>
            </a:endParaRPr>
          </a:p>
          <a:p>
            <a:pPr indent="-266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HDBSCAN did not have an easy way to cut at certain eps values, did provide list of cut-off eps points however.</a:t>
            </a:r>
            <a:endParaRPr sz="600">
              <a:solidFill>
                <a:schemeClr val="dk1"/>
              </a:solidFill>
            </a:endParaRPr>
          </a:p>
          <a:p>
            <a:pPr indent="-266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Used equivalency between using DBSCAN* at certain eps values to get actual clustering results.</a:t>
            </a:r>
            <a:endParaRPr sz="600">
              <a:solidFill>
                <a:schemeClr val="dk1"/>
              </a:solidFill>
            </a:endParaRPr>
          </a:p>
          <a:p>
            <a:pPr indent="-266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Went through provided cut-off values to find first eps value that created k-clusters between 2-15 (not always possible with smaller datasets)</a:t>
            </a:r>
            <a:endParaRPr sz="600">
              <a:solidFill>
                <a:schemeClr val="dk1"/>
              </a:solidFill>
            </a:endParaRPr>
          </a:p>
          <a:p>
            <a:pPr indent="-266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Found that for some datasets # of cut-off eps values ~= n, problematic when n is large</a:t>
            </a:r>
            <a:endParaRPr sz="600">
              <a:solidFill>
                <a:schemeClr val="dk1"/>
              </a:solidFill>
            </a:endParaRPr>
          </a:p>
          <a:p>
            <a:pPr indent="-266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Tried to reduce # of cut-off eps values, since often in the scenario there were a high amount of very similar eps values when traversing lower-mid end of eps range.</a:t>
            </a:r>
            <a:endParaRPr sz="600">
              <a:solidFill>
                <a:schemeClr val="dk1"/>
              </a:solidFill>
            </a:endParaRPr>
          </a:p>
          <a:p>
            <a:pPr indent="-266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Applied the following, if # of  cut-off eps values &gt; 100, try to use first 100 and every 5th value in following. Stop if eps values for k 2-15 have been found already.</a:t>
            </a:r>
            <a:endParaRPr sz="600">
              <a:solidFill>
                <a:schemeClr val="dk1"/>
              </a:solidFill>
            </a:endParaRPr>
          </a:p>
          <a:p>
            <a:pPr indent="-2667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en" sz="600">
                <a:solidFill>
                  <a:schemeClr val="dk1"/>
                </a:solidFill>
              </a:rPr>
              <a:t>Rationale : First cut-off values are usually large and help generate 2-15 clusters, latter values generally small changes in eps that add few points into noise cluster.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188450"/>
            <a:ext cx="85206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HDBSCAN Clustering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272875" y="536575"/>
            <a:ext cx="8520600" cy="39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Context:</a:t>
            </a:r>
            <a:endParaRPr b="1"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188450"/>
            <a:ext cx="85206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KMeans-HDBSCAN Results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