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84" r:id="rId2"/>
    <p:sldId id="344" r:id="rId3"/>
    <p:sldId id="345" r:id="rId4"/>
    <p:sldId id="391" r:id="rId5"/>
    <p:sldId id="392" r:id="rId6"/>
    <p:sldId id="393" r:id="rId7"/>
    <p:sldId id="396" r:id="rId8"/>
    <p:sldId id="395" r:id="rId9"/>
    <p:sldId id="397" r:id="rId10"/>
    <p:sldId id="398" r:id="rId11"/>
    <p:sldId id="399" r:id="rId12"/>
    <p:sldId id="400" r:id="rId13"/>
    <p:sldId id="354" r:id="rId14"/>
    <p:sldId id="402" r:id="rId15"/>
    <p:sldId id="404" r:id="rId16"/>
    <p:sldId id="405" r:id="rId17"/>
    <p:sldId id="401" r:id="rId18"/>
    <p:sldId id="403" r:id="rId19"/>
    <p:sldId id="406" r:id="rId20"/>
    <p:sldId id="359" r:id="rId21"/>
    <p:sldId id="360" r:id="rId22"/>
    <p:sldId id="407" r:id="rId23"/>
    <p:sldId id="31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96855" y="2325756"/>
            <a:ext cx="36471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物件和類別</a:t>
            </a: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0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資訊隱藏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類別宣告的成員資料或方法可以使用</a:t>
            </a:r>
            <a:r>
              <a:rPr lang="en-US" altLang="zh-TW" dirty="0"/>
              <a:t>private</a:t>
            </a:r>
            <a:r>
              <a:rPr lang="zh-TW" altLang="en-US" dirty="0"/>
              <a:t>和</a:t>
            </a:r>
            <a:r>
              <a:rPr lang="en-US" altLang="zh-TW" dirty="0"/>
              <a:t>public</a:t>
            </a:r>
            <a:r>
              <a:rPr lang="zh-TW" altLang="en-US" dirty="0"/>
              <a:t>兩種修飾子來指定其存取方式，其說明如下所示：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private</a:t>
            </a:r>
            <a:r>
              <a:rPr lang="zh-TW" altLang="en-US" dirty="0"/>
              <a:t>修飾子：成員資料或成員方法只能在類別本身呼叫或存取。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public</a:t>
            </a:r>
            <a:r>
              <a:rPr lang="zh-TW" altLang="en-US" dirty="0"/>
              <a:t>修飾子：成員資料或方法是此類別建立物件對外的使用介面，可以讓其他類別的程式碼呼叫此物件的實例方法或存取實例變數。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04578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資訊隱藏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dirty="0"/>
              <a:t>例如：將</a:t>
            </a:r>
            <a:r>
              <a:rPr lang="en-US" altLang="zh-TW" dirty="0"/>
              <a:t>Time</a:t>
            </a:r>
            <a:r>
              <a:rPr lang="zh-TW" altLang="en-US" dirty="0"/>
              <a:t>類別的成員資料都宣告成</a:t>
            </a:r>
            <a:r>
              <a:rPr lang="en-US" altLang="zh-TW" dirty="0"/>
              <a:t>private</a:t>
            </a:r>
            <a:r>
              <a:rPr lang="zh-TW" altLang="en-US" dirty="0"/>
              <a:t>，然後透過宣告成</a:t>
            </a:r>
            <a:r>
              <a:rPr lang="en-US" altLang="zh-TW" dirty="0"/>
              <a:t>public</a:t>
            </a:r>
            <a:r>
              <a:rPr lang="zh-TW" altLang="en-US" dirty="0"/>
              <a:t>的成員方法</a:t>
            </a:r>
            <a:r>
              <a:rPr lang="en-US" altLang="zh-TW" dirty="0" err="1"/>
              <a:t>setTime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printTime</a:t>
            </a:r>
            <a:r>
              <a:rPr lang="en-US" altLang="zh-TW" dirty="0"/>
              <a:t>()</a:t>
            </a:r>
            <a:r>
              <a:rPr lang="zh-TW" altLang="en-US" dirty="0"/>
              <a:t>來進行存取，如下所示：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Time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hour;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boolean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setTime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s) {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</a:t>
            </a:r>
            <a:r>
              <a:rPr lang="en-US" altLang="zh-TW" dirty="0" err="1">
                <a:solidFill>
                  <a:srgbClr val="FF0000"/>
                </a:solidFill>
              </a:rPr>
              <a:t>printTime</a:t>
            </a:r>
            <a:r>
              <a:rPr lang="en-US" altLang="zh-TW" dirty="0">
                <a:solidFill>
                  <a:srgbClr val="FF0000"/>
                </a:solidFill>
              </a:rPr>
              <a:t>() {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09000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資訊隱藏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4259446" cy="45472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07" y="1318838"/>
            <a:ext cx="4693326" cy="40759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03648" y="623731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34" y="6050595"/>
            <a:ext cx="1657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5440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宣告一個類別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91808"/>
            <a:ext cx="254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5576" y="51257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273780" y="2353358"/>
            <a:ext cx="2142194" cy="1832355"/>
            <a:chOff x="1273780" y="2353358"/>
            <a:chExt cx="2142194" cy="1832355"/>
          </a:xfrm>
        </p:grpSpPr>
        <p:sp>
          <p:nvSpPr>
            <p:cNvPr id="11" name="矩形 10"/>
            <p:cNvSpPr/>
            <p:nvPr/>
          </p:nvSpPr>
          <p:spPr>
            <a:xfrm>
              <a:off x="1282374" y="2353358"/>
              <a:ext cx="2133600" cy="18323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height:int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weight:int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1278077" y="2785407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278077" y="3800575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878211" y="238471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Man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73780" y="3800575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r>
                <a:rPr lang="en-US" altLang="zh-TW" dirty="0" err="1"/>
                <a:t>printMan</a:t>
              </a:r>
              <a:r>
                <a:rPr lang="en-US" altLang="zh-TW" dirty="0"/>
                <a:t> ()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73" y="1445518"/>
            <a:ext cx="3804603" cy="50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的建構子擁有一些特點，如下所示：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建構子與類別同名，例如：類別</a:t>
            </a:r>
            <a:r>
              <a:rPr lang="en-US" altLang="zh-TW" dirty="0"/>
              <a:t>Time</a:t>
            </a:r>
            <a:r>
              <a:rPr lang="zh-TW" altLang="en-US" dirty="0"/>
              <a:t>的建構子方法是</a:t>
            </a:r>
            <a:r>
              <a:rPr lang="en-US" altLang="zh-TW" dirty="0"/>
              <a:t>Time()</a:t>
            </a:r>
            <a:r>
              <a:rPr lang="zh-TW" altLang="en-US" dirty="0"/>
              <a:t>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建構子沒有傳回值。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建構子支援方法的「過載」（</a:t>
            </a:r>
            <a:r>
              <a:rPr lang="en-US" altLang="zh-TW" dirty="0"/>
              <a:t>Overload</a:t>
            </a:r>
            <a:r>
              <a:rPr lang="zh-TW" altLang="en-US" dirty="0"/>
              <a:t>），詳細的說明請參閱第</a:t>
            </a:r>
            <a:r>
              <a:rPr lang="en-US" altLang="zh-TW" dirty="0"/>
              <a:t>4</a:t>
            </a:r>
            <a:r>
              <a:rPr lang="zh-TW" altLang="en-US" dirty="0"/>
              <a:t>章，也就是說可以擁有多個同名的建構子方法，只是擁有不同的參數型態和參數個數，如下所示：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	Time();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		Time(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s);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79578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2" y="1536628"/>
            <a:ext cx="3648075" cy="49339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1587399"/>
            <a:ext cx="4953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226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63675"/>
            <a:ext cx="5610225" cy="52578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08304" y="29249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430801"/>
            <a:ext cx="2241526" cy="7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63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參考物件本身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在類別的成員方法可以使用</a:t>
            </a:r>
            <a:r>
              <a:rPr lang="en-US" altLang="zh-TW" dirty="0"/>
              <a:t>this</a:t>
            </a:r>
            <a:r>
              <a:rPr lang="zh-TW" altLang="en-US" dirty="0"/>
              <a:t>關鍵字參考物件本身的實例方法和變數，例如：參數列如果和實例變數名稱相同，我們可以使用</a:t>
            </a:r>
            <a:r>
              <a:rPr lang="en-US" altLang="zh-TW" dirty="0"/>
              <a:t>this</a:t>
            </a:r>
            <a:r>
              <a:rPr lang="zh-TW" altLang="en-US" dirty="0"/>
              <a:t>關鍵字指明是實例變數，如下所示：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 err="1">
                <a:solidFill>
                  <a:srgbClr val="FF0000"/>
                </a:solidFill>
              </a:rPr>
              <a:t>boolean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setTime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hour,int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minute,int</a:t>
            </a:r>
            <a:r>
              <a:rPr lang="en-US" altLang="zh-TW" dirty="0">
                <a:solidFill>
                  <a:srgbClr val="FF0000"/>
                </a:solidFill>
              </a:rPr>
              <a:t> second)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if ( </a:t>
            </a:r>
            <a:r>
              <a:rPr lang="en-US" altLang="zh-TW" dirty="0" err="1">
                <a:solidFill>
                  <a:srgbClr val="FF0000"/>
                </a:solidFill>
              </a:rPr>
              <a:t>validateTime</a:t>
            </a:r>
            <a:r>
              <a:rPr lang="en-US" altLang="zh-TW" dirty="0">
                <a:solidFill>
                  <a:srgbClr val="FF0000"/>
                </a:solidFill>
              </a:rPr>
              <a:t>(hour, minute, second)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{  </a:t>
            </a:r>
            <a:r>
              <a:rPr lang="en-US" altLang="zh-TW" dirty="0" err="1">
                <a:solidFill>
                  <a:srgbClr val="FF0000"/>
                </a:solidFill>
              </a:rPr>
              <a:t>this.hour</a:t>
            </a:r>
            <a:r>
              <a:rPr lang="en-US" altLang="zh-TW" dirty="0">
                <a:solidFill>
                  <a:srgbClr val="FF0000"/>
                </a:solidFill>
              </a:rPr>
              <a:t> = hour; </a:t>
            </a:r>
            <a:r>
              <a:rPr lang="en-US" altLang="zh-TW" dirty="0" err="1">
                <a:solidFill>
                  <a:srgbClr val="FF0000"/>
                </a:solidFill>
              </a:rPr>
              <a:t>this.minute</a:t>
            </a:r>
            <a:r>
              <a:rPr lang="en-US" altLang="zh-TW" dirty="0">
                <a:solidFill>
                  <a:srgbClr val="FF0000"/>
                </a:solidFill>
              </a:rPr>
              <a:t> =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this.second</a:t>
            </a:r>
            <a:r>
              <a:rPr lang="en-US" altLang="zh-TW" dirty="0">
                <a:solidFill>
                  <a:srgbClr val="FF0000"/>
                </a:solidFill>
              </a:rPr>
              <a:t> =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return true;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}  else return false;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982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參考物件本身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" y="2204864"/>
            <a:ext cx="4623558" cy="37209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87" y="2179817"/>
            <a:ext cx="4386719" cy="4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611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參考物件本身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0499"/>
            <a:ext cx="4791075" cy="4000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948264" y="299317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09" y="3542518"/>
            <a:ext cx="2226855" cy="9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914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物件導向的基礎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800299"/>
            <a:ext cx="8208963" cy="4797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在真實世界中，物件可視為是物體，例如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人是一個物件、車子是一個物件、電腦也是一個物件，每個物件都有其對應特徵和行為。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在程式設計領域中的物件，是使用程式技巧模擬真實世界中的物件而得到的程式碼與資料。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由於真實世界中的物件各有其特徵、行為等諸多特性，因此模擬真實世界中的物件，就必需使用程式碼與資料來模擬出物件的各種特徵、行為。物件導向程式設計必先對物件的特徵和行為分類，物件的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特徵以</a:t>
            </a: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屬性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來描述，物件的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行為以</a:t>
            </a: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方法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(Methods)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描述，並用程式碼來加以模擬。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所以「物件」就是指具有屬性和方法的資料。以下說明構成物件的要素有那些：</a:t>
            </a:r>
          </a:p>
        </p:txBody>
      </p:sp>
      <p:pic>
        <p:nvPicPr>
          <p:cNvPr id="16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448426" cy="428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1043608" y="1292685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ct val="30000"/>
              </a:spcAft>
              <a:defRPr/>
            </a:pP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物件 </a:t>
            </a:r>
            <a:r>
              <a:rPr lang="en-US" altLang="zh-TW" sz="28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(Object) </a:t>
            </a:r>
          </a:p>
        </p:txBody>
      </p:sp>
    </p:spTree>
    <p:extLst>
      <p:ext uri="{BB962C8B-B14F-4D97-AF65-F5344CB8AC3E}">
        <p14:creationId xmlns:p14="http://schemas.microsoft.com/office/powerpoint/2010/main" val="1779619638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620303"/>
            <a:ext cx="1495425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075602" y="507916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1537618"/>
            <a:ext cx="448426" cy="42840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定義一個</a:t>
            </a:r>
            <a:r>
              <a:rPr lang="en-US" altLang="zh-TW" sz="2000" dirty="0"/>
              <a:t>Student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員工類別，該類別的成員如下：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cardID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學號屬性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用來存放學生學號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date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日期屬性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用來存放學生註冊日期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getcardID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用來取得學號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getdate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用來取得註冊日期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setRegister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(String,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用來設定註冊資料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530974" y="2492896"/>
            <a:ext cx="2432589" cy="2238651"/>
            <a:chOff x="6530974" y="2492896"/>
            <a:chExt cx="2432589" cy="2238651"/>
          </a:xfrm>
        </p:grpSpPr>
        <p:sp>
          <p:nvSpPr>
            <p:cNvPr id="12" name="矩形 11"/>
            <p:cNvSpPr/>
            <p:nvPr/>
          </p:nvSpPr>
          <p:spPr>
            <a:xfrm>
              <a:off x="6535271" y="2492896"/>
              <a:ext cx="2428292" cy="2232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-</a:t>
              </a:r>
              <a:r>
                <a:rPr lang="en-US" altLang="zh-TW" dirty="0" err="1">
                  <a:solidFill>
                    <a:schemeClr val="tx1"/>
                  </a:solidFill>
                </a:rPr>
                <a:t>cardID:String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-</a:t>
              </a:r>
              <a:r>
                <a:rPr lang="en-US" altLang="zh-TW" dirty="0" err="1">
                  <a:solidFill>
                    <a:schemeClr val="tx1"/>
                  </a:solidFill>
                </a:rPr>
                <a:t>date:int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6530974" y="2924945"/>
              <a:ext cx="24325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530974" y="3789040"/>
              <a:ext cx="24325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131108" y="2524255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Student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30974" y="3808217"/>
              <a:ext cx="24325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r>
                <a:rPr lang="en-US" altLang="zh-TW" dirty="0" err="1"/>
                <a:t>getcardID</a:t>
              </a:r>
              <a:r>
                <a:rPr lang="en-US" altLang="zh-TW" dirty="0"/>
                <a:t> ():</a:t>
              </a:r>
              <a:r>
                <a:rPr lang="en-US" altLang="zh-TW" dirty="0" err="1"/>
                <a:t>int</a:t>
              </a:r>
              <a:endParaRPr lang="en-US" altLang="zh-TW" dirty="0"/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getdate</a:t>
              </a:r>
              <a:r>
                <a:rPr lang="en-US" altLang="zh-TW" dirty="0"/>
                <a:t> ():</a:t>
              </a:r>
              <a:r>
                <a:rPr lang="en-US" altLang="zh-TW" dirty="0" err="1"/>
                <a:t>int</a:t>
              </a:r>
              <a:endParaRPr lang="en-US" altLang="zh-TW" dirty="0"/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setRegister</a:t>
              </a:r>
              <a:r>
                <a:rPr lang="en-US" altLang="zh-TW" dirty="0"/>
                <a:t>(String, </a:t>
              </a:r>
              <a:r>
                <a:rPr lang="en-US" altLang="zh-TW" dirty="0" err="1"/>
                <a:t>int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6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1537618"/>
            <a:ext cx="448426" cy="42840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定義一個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Emplyee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員工類別，該類別的成員如下：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Salary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薪水屬性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用來存放員工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最小值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20000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，最大值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40000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Ename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姓名屬性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用來存放員工的姓名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SetData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用來設定員工薪水、姓名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void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PrintData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方法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顯示員工的姓名，薪水資訊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ShowError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事件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當員工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Salary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薪水屬性設定錯誤時會觸發此事件，並顯示”薪水必須介於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20000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40000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之間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156176" y="2309270"/>
            <a:ext cx="2137897" cy="2238651"/>
            <a:chOff x="6156176" y="2309270"/>
            <a:chExt cx="2137897" cy="2238651"/>
          </a:xfrm>
        </p:grpSpPr>
        <p:sp>
          <p:nvSpPr>
            <p:cNvPr id="9" name="矩形 8"/>
            <p:cNvSpPr/>
            <p:nvPr/>
          </p:nvSpPr>
          <p:spPr>
            <a:xfrm>
              <a:off x="6160473" y="2309270"/>
              <a:ext cx="2133600" cy="2232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Salary:int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Ename:String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6156176" y="274131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56176" y="3605414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756310" y="2340629"/>
              <a:ext cx="988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Emplyee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56176" y="3624591"/>
              <a:ext cx="20647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r>
                <a:rPr lang="en-US" altLang="zh-TW" dirty="0" err="1"/>
                <a:t>setData</a:t>
              </a:r>
              <a:r>
                <a:rPr lang="en-US" altLang="zh-TW" dirty="0"/>
                <a:t> (</a:t>
              </a:r>
              <a:r>
                <a:rPr lang="en-US" altLang="zh-TW" dirty="0" err="1"/>
                <a:t>int,String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PrintData</a:t>
              </a:r>
              <a:r>
                <a:rPr lang="en-US" altLang="zh-TW" dirty="0"/>
                <a:t>()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ShowError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63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9" y="3113720"/>
            <a:ext cx="3576421" cy="154749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986743" y="23080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113720"/>
            <a:ext cx="1711046" cy="1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6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物件導向的基礎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55650" y="1279525"/>
            <a:ext cx="8229600" cy="5173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tabLst/>
              <a:defRPr/>
            </a:pP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</a:t>
            </a: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. </a:t>
            </a: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物件具有屬性</a:t>
            </a: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(Property)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在電腦領域中有不少地方使用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Attribute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來代表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「屬性」，不過一般在物件導向程式語言中大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部份是使用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Property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這個單字。通常描述一個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物件，都會針對物件的外觀、特質加以描述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例如：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的身高是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180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公分，代表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是一個物件的物件名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稱，身高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(tall)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是屬性名稱，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180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是身高屬性的屬性值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單位為公分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程式中則以下列方式來描述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的身高：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       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David.tall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=180;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物件名稱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屬性名稱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中間使用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點號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加以區隔。一個物件的屬性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不止一個，例如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還有「體重」、「出生日期」、「血型」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等其它屬性名稱，物件有了屬性後，就可完整描述物件的各項特</a:t>
            </a:r>
            <a:b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質。</a:t>
            </a:r>
          </a:p>
        </p:txBody>
      </p:sp>
    </p:spTree>
    <p:extLst>
      <p:ext uri="{BB962C8B-B14F-4D97-AF65-F5344CB8AC3E}">
        <p14:creationId xmlns:p14="http://schemas.microsoft.com/office/powerpoint/2010/main" val="160995775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的類別是用來建立物件，更正確的說是沒有宣告成</a:t>
            </a:r>
            <a:r>
              <a:rPr lang="en-US" altLang="zh-TW" dirty="0"/>
              <a:t>static</a:t>
            </a:r>
            <a:r>
              <a:rPr lang="zh-TW" altLang="en-US" dirty="0"/>
              <a:t>的部分，才是屬於物件原型。它是一種使用者自行定義的資料型態。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物件</a:t>
            </a:r>
            <a:r>
              <a:rPr lang="zh-TW" altLang="en-US" dirty="0">
                <a:solidFill>
                  <a:srgbClr val="FF0000"/>
                </a:solidFill>
              </a:rPr>
              <a:t>使用變數</a:t>
            </a:r>
            <a:r>
              <a:rPr lang="zh-TW" altLang="en-US" dirty="0"/>
              <a:t>儲存狀態稱為「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」（</a:t>
            </a:r>
            <a:r>
              <a:rPr lang="en-US" altLang="zh-TW" dirty="0"/>
              <a:t>Property</a:t>
            </a:r>
            <a:r>
              <a:rPr lang="zh-TW" altLang="en-US" dirty="0"/>
              <a:t>）或「</a:t>
            </a:r>
            <a:r>
              <a:rPr lang="zh-TW" altLang="en-US" dirty="0">
                <a:solidFill>
                  <a:srgbClr val="FF0000"/>
                </a:solidFill>
              </a:rPr>
              <a:t>實例變數</a:t>
            </a:r>
            <a:r>
              <a:rPr lang="zh-TW" altLang="en-US" dirty="0"/>
              <a:t>」（</a:t>
            </a:r>
            <a:r>
              <a:rPr lang="en-US" altLang="zh-TW" dirty="0"/>
              <a:t>Instance Variables</a:t>
            </a:r>
            <a:r>
              <a:rPr lang="zh-TW" altLang="en-US" dirty="0"/>
              <a:t>，也稱為副本變數），各種行為的</a:t>
            </a:r>
            <a:r>
              <a:rPr lang="zh-TW" altLang="en-US" dirty="0">
                <a:solidFill>
                  <a:srgbClr val="FF0000"/>
                </a:solidFill>
              </a:rPr>
              <a:t>程序和函數</a:t>
            </a:r>
            <a:r>
              <a:rPr lang="zh-TW" altLang="en-US" dirty="0"/>
              <a:t>，在</a:t>
            </a:r>
            <a:r>
              <a:rPr lang="en-US" altLang="zh-TW" dirty="0"/>
              <a:t>Java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（</a:t>
            </a:r>
            <a:r>
              <a:rPr lang="en-US" altLang="zh-TW" dirty="0"/>
              <a:t>Methods</a:t>
            </a:r>
            <a:r>
              <a:rPr lang="zh-TW" altLang="en-US" dirty="0"/>
              <a:t>）。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7094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類別宣告是物件的原型宣告，對於物件原型宣告的類別可以分為</a:t>
            </a:r>
            <a:r>
              <a:rPr lang="en-US" altLang="zh-TW" dirty="0"/>
              <a:t>2</a:t>
            </a:r>
            <a:r>
              <a:rPr lang="zh-TW" altLang="en-US" dirty="0"/>
              <a:t>個部分，如下所示：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成員資料（</a:t>
            </a:r>
            <a:r>
              <a:rPr lang="en-US" altLang="zh-TW" dirty="0"/>
              <a:t>Data Member</a:t>
            </a:r>
            <a:r>
              <a:rPr lang="zh-TW" altLang="en-US" dirty="0"/>
              <a:t>）：</a:t>
            </a:r>
            <a:endParaRPr lang="en-US" altLang="zh-TW" dirty="0"/>
          </a:p>
          <a:p>
            <a:pPr lvl="1"/>
            <a:r>
              <a:rPr lang="zh-TW" altLang="en-US" dirty="0"/>
              <a:t>物件的資料部分，屬於基本資料型態的變數、常數或其它的物件的「成員變數」（</a:t>
            </a:r>
            <a:r>
              <a:rPr lang="en-US" altLang="zh-TW" dirty="0"/>
              <a:t>Member Variables</a:t>
            </a:r>
            <a:r>
              <a:rPr lang="zh-TW" altLang="en-US" dirty="0"/>
              <a:t>）。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成員方法（</a:t>
            </a:r>
            <a:r>
              <a:rPr lang="en-US" altLang="zh-TW" dirty="0"/>
              <a:t>Method Member</a:t>
            </a:r>
            <a:r>
              <a:rPr lang="zh-TW" altLang="en-US" dirty="0"/>
              <a:t>）：</a:t>
            </a:r>
            <a:endParaRPr lang="en-US" altLang="zh-TW" dirty="0"/>
          </a:p>
          <a:p>
            <a:pPr lvl="1"/>
            <a:r>
              <a:rPr lang="zh-TW" altLang="en-US" dirty="0"/>
              <a:t>物件的操作部分，即程式與函數，也就是</a:t>
            </a:r>
            <a:r>
              <a:rPr lang="en-US" altLang="zh-TW" dirty="0"/>
              <a:t>Java</a:t>
            </a:r>
            <a:r>
              <a:rPr lang="zh-TW" altLang="en-US" dirty="0"/>
              <a:t>的方法。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77590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類別宣告語法，如下所示：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類別名稱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存取敘述修飾子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資料型態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成員資料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……….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存取敘述修飾子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傳回值型態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成員方法</a:t>
            </a:r>
            <a:r>
              <a:rPr lang="en-US" altLang="zh-TW" dirty="0">
                <a:solidFill>
                  <a:srgbClr val="FF0000"/>
                </a:solidFill>
              </a:rPr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參數列</a:t>
            </a:r>
            <a:r>
              <a:rPr lang="en-US" altLang="zh-TW" dirty="0">
                <a:solidFill>
                  <a:srgbClr val="FF0000"/>
                </a:solidFill>
              </a:rPr>
              <a:t>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{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74977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例如：</a:t>
            </a:r>
            <a:r>
              <a:rPr lang="en-US" altLang="zh-TW" dirty="0"/>
              <a:t>Time</a:t>
            </a:r>
            <a:r>
              <a:rPr lang="zh-TW" altLang="en-US" dirty="0"/>
              <a:t>類別宣告，如下所示：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Time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hour;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</a:t>
            </a:r>
            <a:r>
              <a:rPr lang="en-US" altLang="zh-TW" dirty="0" err="1">
                <a:solidFill>
                  <a:srgbClr val="FF0000"/>
                </a:solidFill>
              </a:rPr>
              <a:t>printTime</a:t>
            </a:r>
            <a:r>
              <a:rPr lang="en-US" altLang="zh-TW" dirty="0">
                <a:solidFill>
                  <a:srgbClr val="FF0000"/>
                </a:solidFill>
              </a:rPr>
              <a:t>()  {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(hour+":"+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               minute+":"+second);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9" name="Picture 6" descr="Ch6-2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20" y="1988840"/>
            <a:ext cx="2768600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6934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宣告物件變數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Time now, open, close;</a:t>
            </a:r>
          </a:p>
          <a:p>
            <a:endParaRPr lang="en-US" altLang="zh-TW" dirty="0"/>
          </a:p>
          <a:p>
            <a:r>
              <a:rPr lang="zh-TW" altLang="en-US" dirty="0"/>
              <a:t>建立物件實例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close = new Time();</a:t>
            </a:r>
          </a:p>
          <a:p>
            <a:endParaRPr lang="en-US" altLang="zh-TW" dirty="0"/>
          </a:p>
          <a:p>
            <a:r>
              <a:rPr lang="zh-TW" altLang="en-US" dirty="0"/>
              <a:t>存取實例變數與方法</a:t>
            </a:r>
            <a:endParaRPr lang="en-US" altLang="zh-TW" dirty="0"/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實例變數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實例方法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呼叫實例方法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Close.printTime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endParaRPr lang="zh-TW" altLang="en-US" dirty="0"/>
          </a:p>
          <a:p>
            <a:pPr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62864" y="378904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類別建立的物件為例，如下所示：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close.hour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22;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close.minute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30;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close.second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30;</a:t>
            </a:r>
          </a:p>
        </p:txBody>
      </p:sp>
    </p:spTree>
    <p:extLst>
      <p:ext uri="{BB962C8B-B14F-4D97-AF65-F5344CB8AC3E}">
        <p14:creationId xmlns:p14="http://schemas.microsoft.com/office/powerpoint/2010/main" val="1961292485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7" y="1109555"/>
            <a:ext cx="4332178" cy="18368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7" y="2946399"/>
            <a:ext cx="4359322" cy="391309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23249" y="319855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717032"/>
            <a:ext cx="1936709" cy="6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1409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1093</Words>
  <Application>Microsoft Office PowerPoint</Application>
  <PresentationFormat>如螢幕大小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146</cp:revision>
  <dcterms:created xsi:type="dcterms:W3CDTF">2012-01-07T05:26:11Z</dcterms:created>
  <dcterms:modified xsi:type="dcterms:W3CDTF">2016-10-16T04:17:58Z</dcterms:modified>
</cp:coreProperties>
</file>