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86" r:id="rId2"/>
    <p:sldId id="439" r:id="rId3"/>
    <p:sldId id="440" r:id="rId4"/>
    <p:sldId id="441" r:id="rId5"/>
    <p:sldId id="442" r:id="rId6"/>
    <p:sldId id="444" r:id="rId7"/>
    <p:sldId id="447" r:id="rId8"/>
    <p:sldId id="445" r:id="rId9"/>
    <p:sldId id="422" r:id="rId10"/>
    <p:sldId id="449" r:id="rId11"/>
    <p:sldId id="446" r:id="rId12"/>
    <p:sldId id="450" r:id="rId13"/>
    <p:sldId id="451" r:id="rId14"/>
    <p:sldId id="448" r:id="rId15"/>
    <p:sldId id="452" r:id="rId16"/>
    <p:sldId id="453" r:id="rId17"/>
    <p:sldId id="456" r:id="rId18"/>
    <p:sldId id="455" r:id="rId19"/>
    <p:sldId id="403" r:id="rId20"/>
    <p:sldId id="454" r:id="rId21"/>
    <p:sldId id="402" r:id="rId22"/>
    <p:sldId id="312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2017/1/3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55576" y="2276841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800" b="1" dirty="0">
                <a:latin typeface="標楷體" pitchFamily="65" charset="-120"/>
                <a:ea typeface="標楷體" pitchFamily="65" charset="-120"/>
              </a:rPr>
              <a:t>Java</a:t>
            </a:r>
          </a:p>
          <a:p>
            <a:pPr algn="ctr"/>
            <a:r>
              <a:rPr lang="zh-TW" altLang="en-US" sz="4800" b="1" dirty="0">
                <a:latin typeface="標楷體" pitchFamily="65" charset="-120"/>
                <a:ea typeface="標楷體" pitchFamily="65" charset="-120"/>
              </a:rPr>
              <a:t>網路程式設計</a:t>
            </a:r>
            <a:endParaRPr lang="en-US" altLang="zh-TW" sz="4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8770" y="6381328"/>
            <a:ext cx="1366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2015-11-05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Java 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57" y="2264068"/>
            <a:ext cx="1236940" cy="12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practice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821" y="234888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2323567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36" y="3248563"/>
            <a:ext cx="2145202" cy="37856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62" y="3248563"/>
            <a:ext cx="3506808" cy="7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314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15750"/>
            <a:ext cx="69342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508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761343"/>
            <a:ext cx="49625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791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65771"/>
            <a:ext cx="5848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777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556556"/>
            <a:ext cx="6848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589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600200"/>
            <a:ext cx="50006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124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 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03" y="1386574"/>
            <a:ext cx="58769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739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單人聊天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27886" y="25382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64088" y="2538214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573016"/>
            <a:ext cx="3267363" cy="792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4" y="3696171"/>
            <a:ext cx="3232685" cy="5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120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zh-TW" altLang="en-US" dirty="0"/>
              <a:t>根據提示的程式碼，完成多人聊天室程式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多個</a:t>
            </a:r>
            <a:r>
              <a:rPr lang="en-US" altLang="zh-TW" dirty="0"/>
              <a:t>Client</a:t>
            </a:r>
            <a:r>
              <a:rPr lang="zh-TW" altLang="en-US" dirty="0"/>
              <a:t> 一個</a:t>
            </a:r>
            <a:r>
              <a:rPr lang="en-US" altLang="zh-TW" dirty="0"/>
              <a:t>Server)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程式情境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Client</a:t>
            </a:r>
            <a:r>
              <a:rPr lang="zh-TW" altLang="en-US" dirty="0"/>
              <a:t>端將訊息統一傳到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備註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端無法輸入文字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Server</a:t>
            </a:r>
            <a:r>
              <a:rPr lang="zh-TW" altLang="en-US" dirty="0"/>
              <a:t>端接收到</a:t>
            </a:r>
            <a:r>
              <a:rPr lang="en-US" altLang="zh-TW" dirty="0"/>
              <a:t>Client</a:t>
            </a:r>
            <a:r>
              <a:rPr lang="zh-TW" altLang="en-US" dirty="0"/>
              <a:t>端的訊息後都將此訊息傳送給除了自己以外的</a:t>
            </a:r>
            <a:r>
              <a:rPr lang="en-US" altLang="zh-TW" dirty="0"/>
              <a:t>Client</a:t>
            </a:r>
            <a:r>
              <a:rPr lang="zh-TW" altLang="en-US" dirty="0"/>
              <a:t>端</a:t>
            </a:r>
            <a:r>
              <a:rPr lang="en-US" altLang="zh-TW" dirty="0"/>
              <a:t>(Broadcast)</a:t>
            </a:r>
          </a:p>
        </p:txBody>
      </p:sp>
    </p:spTree>
    <p:extLst>
      <p:ext uri="{BB962C8B-B14F-4D97-AF65-F5344CB8AC3E}">
        <p14:creationId xmlns:p14="http://schemas.microsoft.com/office/powerpoint/2010/main" val="111475684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7504" y="1675328"/>
            <a:ext cx="8229600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Client</a:t>
            </a:r>
            <a:r>
              <a:rPr lang="zh-TW" altLang="en-US" dirty="0"/>
              <a:t>行為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與</a:t>
            </a:r>
            <a:r>
              <a:rPr lang="en-US" altLang="zh-TW" dirty="0"/>
              <a:t>Server</a:t>
            </a:r>
            <a:r>
              <a:rPr lang="zh-TW" altLang="en-US" dirty="0"/>
              <a:t>連線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讀取使用者姓名</a:t>
            </a:r>
            <a:endParaRPr lang="en-US" altLang="zh-TW" dirty="0"/>
          </a:p>
          <a:p>
            <a:pPr marL="1200150" lvl="2" indent="-514350">
              <a:buFont typeface="Arial" panose="020B0604020202020204" pitchFamily="34" charset="0"/>
              <a:buChar char="•"/>
            </a:pPr>
            <a:r>
              <a:rPr lang="en-US" altLang="zh-TW" dirty="0"/>
              <a:t>String name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建立輸入輸出串流 </a:t>
            </a:r>
            <a:endParaRPr lang="en-US" altLang="zh-TW" dirty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DataInputStream</a:t>
            </a:r>
            <a:r>
              <a:rPr lang="en-US" altLang="zh-TW" dirty="0"/>
              <a:t> in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DataOutputStream</a:t>
            </a:r>
            <a:r>
              <a:rPr lang="en-US" altLang="zh-TW" dirty="0"/>
              <a:t> out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建立讀取</a:t>
            </a:r>
            <a:r>
              <a:rPr lang="en-US" altLang="zh-TW" dirty="0"/>
              <a:t>/</a:t>
            </a:r>
            <a:r>
              <a:rPr lang="zh-TW" altLang="en-US" dirty="0"/>
              <a:t>寫入</a:t>
            </a:r>
            <a:r>
              <a:rPr lang="en-US" altLang="zh-TW" dirty="0"/>
              <a:t>Thread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啟動讀取</a:t>
            </a:r>
            <a:r>
              <a:rPr lang="en-US" altLang="zh-TW" dirty="0"/>
              <a:t>/</a:t>
            </a:r>
            <a:r>
              <a:rPr lang="zh-TW" altLang="en-US" dirty="0"/>
              <a:t>寫入</a:t>
            </a:r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355976" y="2312752"/>
            <a:ext cx="478802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HWClientWriterThread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建立一個</a:t>
            </a:r>
            <a:r>
              <a:rPr lang="en-US" altLang="zh-TW" dirty="0"/>
              <a:t>Thread</a:t>
            </a:r>
            <a:r>
              <a:rPr lang="zh-TW" altLang="en-US" dirty="0"/>
              <a:t>來進行發送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 err="1"/>
              <a:t>HWClientReaderThread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建立一個</a:t>
            </a:r>
            <a:r>
              <a:rPr lang="en-US" altLang="zh-TW" dirty="0"/>
              <a:t>Thread</a:t>
            </a:r>
            <a:r>
              <a:rPr lang="zh-TW" altLang="en-US" dirty="0"/>
              <a:t>來進行接收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33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類別可以透過</a:t>
            </a:r>
            <a:r>
              <a:rPr lang="en-US" altLang="zh-TW" dirty="0"/>
              <a:t>TCP/IP</a:t>
            </a:r>
            <a:r>
              <a:rPr lang="zh-TW" altLang="en-US" dirty="0"/>
              <a:t>連接一些常用的</a:t>
            </a:r>
            <a:r>
              <a:rPr lang="en-US" altLang="zh-TW" dirty="0"/>
              <a:t>Internet</a:t>
            </a:r>
            <a:r>
              <a:rPr lang="zh-TW" altLang="en-US" dirty="0"/>
              <a:t>服務，然後向這些服務送出指令字串，就可以取得所需的資訊。</a:t>
            </a:r>
            <a:r>
              <a:rPr lang="en-US" altLang="zh-TW" dirty="0"/>
              <a:t>Socket</a:t>
            </a:r>
            <a:r>
              <a:rPr lang="zh-TW" altLang="en-US" dirty="0"/>
              <a:t>類別的建構子，如下表所示：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20152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Socket</a:t>
            </a:r>
            <a:r>
              <a:rPr lang="zh-TW" altLang="en-US" dirty="0">
                <a:solidFill>
                  <a:schemeClr val="tx1"/>
                </a:solidFill>
              </a:rPr>
              <a:t>類別的</a:t>
            </a:r>
            <a:r>
              <a:rPr lang="en-US" altLang="zh-TW" dirty="0">
                <a:solidFill>
                  <a:schemeClr val="tx1"/>
                </a:solidFill>
              </a:rPr>
              <a:t>Internet</a:t>
            </a:r>
            <a:r>
              <a:rPr lang="zh-TW" altLang="en-US" dirty="0">
                <a:solidFill>
                  <a:schemeClr val="tx1"/>
                </a:solidFill>
              </a:rPr>
              <a:t>服務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說明與建構子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95288" y="3879850"/>
          <a:ext cx="8356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文件" r:id="rId4" imgW="3724751" imgH="781764" progId="Word.Document.8">
                  <p:embed/>
                </p:oleObj>
              </mc:Choice>
              <mc:Fallback>
                <p:oleObj name="文件" r:id="rId4" imgW="3724751" imgH="7817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79850"/>
                        <a:ext cx="8356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93443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Server</a:t>
            </a:r>
            <a:r>
              <a:rPr lang="zh-TW" altLang="en-US" dirty="0"/>
              <a:t>行為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建立大小為</a:t>
            </a:r>
            <a:r>
              <a:rPr lang="en-US" altLang="zh-TW" dirty="0"/>
              <a:t>5</a:t>
            </a:r>
            <a:r>
              <a:rPr lang="zh-TW" altLang="en-US" dirty="0"/>
              <a:t>的 </a:t>
            </a:r>
            <a:r>
              <a:rPr lang="en-US" altLang="zh-TW" dirty="0" err="1"/>
              <a:t>ConnectionInfo</a:t>
            </a:r>
            <a:r>
              <a:rPr lang="zh-TW" altLang="en-US" dirty="0"/>
              <a:t>物件陣列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Client</a:t>
            </a:r>
            <a:r>
              <a:rPr lang="zh-TW" altLang="en-US" dirty="0"/>
              <a:t>連線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若有</a:t>
            </a:r>
            <a:r>
              <a:rPr lang="en-US" altLang="zh-TW" dirty="0"/>
              <a:t>Client</a:t>
            </a:r>
            <a:r>
              <a:rPr lang="zh-TW" altLang="en-US" dirty="0"/>
              <a:t>連線則總人數加一</a:t>
            </a:r>
            <a:endParaRPr lang="en-US" altLang="zh-TW" dirty="0"/>
          </a:p>
          <a:p>
            <a:pPr marL="1200150" lvl="2" indent="-514350">
              <a:buFont typeface="Arial" panose="020B0604020202020204" pitchFamily="34" charset="0"/>
              <a:buChar char="•"/>
            </a:pPr>
            <a:r>
              <a:rPr lang="en-US" altLang="zh-TW" dirty="0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建立輸入輸出串流 </a:t>
            </a:r>
            <a:endParaRPr lang="en-US" altLang="zh-TW" dirty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DataInputStream</a:t>
            </a:r>
            <a:r>
              <a:rPr lang="en-US" altLang="zh-TW" dirty="0"/>
              <a:t> in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altLang="zh-TW" dirty="0" err="1"/>
              <a:t>DataOutputStream</a:t>
            </a:r>
            <a:r>
              <a:rPr lang="en-US" altLang="zh-TW" dirty="0"/>
              <a:t> out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將建立好的輸入輸出串流</a:t>
            </a:r>
            <a:r>
              <a:rPr lang="en-US" altLang="zh-TW" dirty="0"/>
              <a:t>Handle</a:t>
            </a:r>
            <a:r>
              <a:rPr lang="zh-TW" altLang="en-US" dirty="0"/>
              <a:t>放入物件陣列內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 err="1"/>
              <a:t>HWServerReaderThread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啟動</a:t>
            </a:r>
            <a:r>
              <a:rPr lang="en-US" altLang="zh-TW" dirty="0" err="1"/>
              <a:t>HWServerReaderThread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9865685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ea typeface="微軟正黑體" pitchFamily="34" charset="-120"/>
              </a:rPr>
              <a:t>HOMEWORK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19214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9" y="3660955"/>
            <a:ext cx="2582898" cy="108679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52591" y="28577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06077" y="2857751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17083" y="28577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60956"/>
            <a:ext cx="2540555" cy="1086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519" y="3854311"/>
            <a:ext cx="2975481" cy="7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072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9720" y="0"/>
            <a:ext cx="917372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rgbClr val="FF0000"/>
                </a:solidFill>
                <a:latin typeface="Times New Roman" pitchFamily="18" charset="0"/>
              </a:rPr>
              <a:t>Thanks for your attention 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642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Socket</a:t>
            </a:r>
            <a:r>
              <a:rPr lang="zh-TW" altLang="en-US" dirty="0"/>
              <a:t>類別關於建立連線和取得串流的方法，如下表所示：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Socket</a:t>
            </a:r>
            <a:r>
              <a:rPr lang="zh-TW" altLang="en-US" dirty="0">
                <a:solidFill>
                  <a:schemeClr val="tx1"/>
                </a:solidFill>
              </a:rPr>
              <a:t>類別的</a:t>
            </a:r>
            <a:r>
              <a:rPr lang="en-US" altLang="zh-TW" dirty="0">
                <a:solidFill>
                  <a:schemeClr val="tx1"/>
                </a:solidFill>
              </a:rPr>
              <a:t>Internet</a:t>
            </a:r>
            <a:r>
              <a:rPr lang="zh-TW" altLang="en-US" dirty="0">
                <a:solidFill>
                  <a:schemeClr val="tx1"/>
                </a:solidFill>
              </a:rPr>
              <a:t>服務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連線方法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68300" y="2941638"/>
          <a:ext cx="8353425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文件" r:id="rId4" imgW="3779282" imgH="1125141" progId="Word.Document.8">
                  <p:embed/>
                </p:oleObj>
              </mc:Choice>
              <mc:Fallback>
                <p:oleObj name="文件" r:id="rId4" imgW="3779282" imgH="1125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2941638"/>
                        <a:ext cx="8353425" cy="24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90960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語言也可以使用</a:t>
            </a:r>
            <a:r>
              <a:rPr lang="en-US" altLang="zh-TW" dirty="0" err="1"/>
              <a:t>ServerSocket</a:t>
            </a:r>
            <a:r>
              <a:rPr lang="zh-TW" altLang="en-US" dirty="0"/>
              <a:t>類別自行撰寫伺服器程式，如下所示：</a:t>
            </a:r>
          </a:p>
          <a:p>
            <a:pPr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ServerSocket</a:t>
            </a:r>
            <a:r>
              <a:rPr lang="en-US" altLang="zh-TW" dirty="0">
                <a:solidFill>
                  <a:srgbClr val="FF0000"/>
                </a:solidFill>
              </a:rPr>
              <a:t> server = new </a:t>
            </a:r>
            <a:r>
              <a:rPr lang="en-US" altLang="zh-TW" dirty="0" err="1">
                <a:solidFill>
                  <a:srgbClr val="FF0000"/>
                </a:solidFill>
              </a:rPr>
              <a:t>ServerSocket</a:t>
            </a:r>
            <a:r>
              <a:rPr lang="en-US" altLang="zh-TW" dirty="0">
                <a:solidFill>
                  <a:srgbClr val="FF0000"/>
                </a:solidFill>
              </a:rPr>
              <a:t>(PORT);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while (true)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Socket </a:t>
            </a:r>
            <a:r>
              <a:rPr lang="en-US" altLang="zh-TW" dirty="0" err="1">
                <a:solidFill>
                  <a:srgbClr val="FF0000"/>
                </a:solidFill>
              </a:rPr>
              <a:t>socket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err="1">
                <a:solidFill>
                  <a:srgbClr val="FF0000"/>
                </a:solidFill>
              </a:rPr>
              <a:t>server.accept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     ………</a:t>
            </a: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</a:rPr>
              <a:t>}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ServerSocket</a:t>
            </a:r>
            <a:r>
              <a:rPr lang="zh-TW" altLang="en-US" dirty="0">
                <a:solidFill>
                  <a:schemeClr val="tx1"/>
                </a:solidFill>
              </a:rPr>
              <a:t>類別的伺服端程式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程式架構</a:t>
            </a:r>
          </a:p>
        </p:txBody>
      </p:sp>
    </p:spTree>
    <p:extLst>
      <p:ext uri="{BB962C8B-B14F-4D97-AF65-F5344CB8AC3E}">
        <p14:creationId xmlns:p14="http://schemas.microsoft.com/office/powerpoint/2010/main" val="295085383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r>
              <a:rPr lang="en-US" altLang="zh-TW" dirty="0" err="1"/>
              <a:t>ServerSocket</a:t>
            </a:r>
            <a:r>
              <a:rPr lang="zh-TW" altLang="en-US" dirty="0"/>
              <a:t>類別的建構子，如下表所示：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ServerSocket</a:t>
            </a:r>
            <a:r>
              <a:rPr lang="zh-TW" altLang="en-US" dirty="0"/>
              <a:t>類別建立連線的相關方法，如下表所示：</a:t>
            </a:r>
          </a:p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chemeClr val="tx1"/>
                </a:solidFill>
              </a:rPr>
              <a:t>ServerSocket</a:t>
            </a:r>
            <a:r>
              <a:rPr lang="zh-TW" altLang="en-US" dirty="0">
                <a:solidFill>
                  <a:schemeClr val="tx1"/>
                </a:solidFill>
              </a:rPr>
              <a:t>類別的伺服端程式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建構子與相關方法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5959"/>
              </p:ext>
            </p:extLst>
          </p:nvPr>
        </p:nvGraphicFramePr>
        <p:xfrm>
          <a:off x="446410" y="2204864"/>
          <a:ext cx="8634412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文件" r:id="rId4" imgW="3834051" imgH="628888" progId="Word.Document.8">
                  <p:embed/>
                </p:oleObj>
              </mc:Choice>
              <mc:Fallback>
                <p:oleObj name="文件" r:id="rId4" imgW="3834051" imgH="628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10" y="2204864"/>
                        <a:ext cx="8634412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93905"/>
              </p:ext>
            </p:extLst>
          </p:nvPr>
        </p:nvGraphicFramePr>
        <p:xfrm>
          <a:off x="202442" y="4761110"/>
          <a:ext cx="84899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文件" r:id="rId6" imgW="3834051" imgH="800576" progId="Word.Document.8">
                  <p:embed/>
                </p:oleObj>
              </mc:Choice>
              <mc:Fallback>
                <p:oleObj name="文件" r:id="rId6" imgW="3834051" imgH="800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42" y="4761110"/>
                        <a:ext cx="84899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38731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Socket - 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1162"/>
            <a:ext cx="4895850" cy="25336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4025900"/>
            <a:ext cx="4762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2713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Socket - Client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32474"/>
            <a:ext cx="6048672" cy="50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527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562203" y="130380"/>
            <a:ext cx="8229600" cy="1124744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Socket 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821" y="234888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1" y="3018180"/>
            <a:ext cx="3204293" cy="7084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572000" y="2323567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輸出結果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39" y="3235050"/>
            <a:ext cx="4101121" cy="3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5679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5536" y="293747"/>
            <a:ext cx="8352928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practice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先啟動</a:t>
            </a:r>
            <a:r>
              <a:rPr lang="en-US" altLang="zh-TW" dirty="0"/>
              <a:t>Server</a:t>
            </a:r>
            <a:r>
              <a:rPr lang="zh-TW" altLang="en-US" dirty="0"/>
              <a:t>端並等待</a:t>
            </a:r>
            <a:r>
              <a:rPr lang="en-US" altLang="zh-TW" dirty="0"/>
              <a:t>Client</a:t>
            </a:r>
            <a:r>
              <a:rPr lang="zh-TW" altLang="en-US" dirty="0"/>
              <a:t>端連線</a:t>
            </a:r>
            <a:endParaRPr lang="en-US" altLang="zh-TW" dirty="0"/>
          </a:p>
          <a:p>
            <a:r>
              <a:rPr lang="en-US" altLang="zh-TW" dirty="0"/>
              <a:t>Client</a:t>
            </a:r>
            <a:r>
              <a:rPr lang="zh-TW" altLang="en-US" dirty="0"/>
              <a:t>端連線後傳送一段字串給</a:t>
            </a:r>
            <a:r>
              <a:rPr lang="en-US" altLang="zh-TW" dirty="0"/>
              <a:t>Server</a:t>
            </a:r>
            <a:r>
              <a:rPr lang="zh-TW" altLang="en-US" dirty="0"/>
              <a:t>端</a:t>
            </a:r>
            <a:endParaRPr lang="en-US" altLang="zh-TW" dirty="0"/>
          </a:p>
          <a:p>
            <a:r>
              <a:rPr lang="en-US" altLang="zh-TW" dirty="0"/>
              <a:t>Server</a:t>
            </a:r>
            <a:r>
              <a:rPr lang="zh-TW" altLang="en-US" dirty="0"/>
              <a:t>端接收到字串後將該字串顯示出來</a:t>
            </a:r>
            <a:endParaRPr lang="en-US" altLang="zh-TW" dirty="0"/>
          </a:p>
          <a:p>
            <a:r>
              <a:rPr lang="zh-TW" altLang="en-US" dirty="0"/>
              <a:t>顯示完成後傳送字串</a:t>
            </a:r>
            <a:r>
              <a:rPr lang="en-US" altLang="zh-TW" dirty="0"/>
              <a:t>”OK, I got it”</a:t>
            </a:r>
            <a:r>
              <a:rPr lang="zh-TW" altLang="en-US" dirty="0"/>
              <a:t>給</a:t>
            </a:r>
            <a:r>
              <a:rPr lang="en-US" altLang="zh-TW" dirty="0"/>
              <a:t>Client</a:t>
            </a:r>
            <a:r>
              <a:rPr lang="zh-TW" altLang="en-US" dirty="0"/>
              <a:t>端</a:t>
            </a:r>
            <a:endParaRPr lang="en-US" altLang="zh-TW" dirty="0"/>
          </a:p>
          <a:p>
            <a:r>
              <a:rPr lang="en-US" altLang="zh-TW" dirty="0"/>
              <a:t>Client</a:t>
            </a:r>
            <a:r>
              <a:rPr lang="zh-TW" altLang="en-US" dirty="0"/>
              <a:t>端接收到字串後將該字串顯示出來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</a:t>
            </a:r>
            <a:endParaRPr lang="en-US" altLang="zh-TW" dirty="0"/>
          </a:p>
          <a:p>
            <a:pPr lvl="1"/>
            <a:r>
              <a:rPr lang="zh-TW" altLang="en-US" dirty="0"/>
              <a:t>傳送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接收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88" y="5586172"/>
            <a:ext cx="5343525" cy="533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639" y="4862218"/>
            <a:ext cx="6981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0015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460</Words>
  <Application>Microsoft Office PowerPoint</Application>
  <PresentationFormat>如螢幕大小 (4:3)</PresentationFormat>
  <Paragraphs>116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文件</vt:lpstr>
      <vt:lpstr>PowerPoint 簡報</vt:lpstr>
      <vt:lpstr>Socket類別的Internet服務 說明與建構子</vt:lpstr>
      <vt:lpstr>Socket類別的Internet服務 連線方法</vt:lpstr>
      <vt:lpstr>ServerSocket類別的伺服端程式 程式架構</vt:lpstr>
      <vt:lpstr>ServerSocket類別的伺服端程式 建構子與相關方法</vt:lpstr>
      <vt:lpstr>Socket - Server</vt:lpstr>
      <vt:lpstr>Socket - Client</vt:lpstr>
      <vt:lpstr>Socket Example</vt:lpstr>
      <vt:lpstr>PowerPoint 簡報</vt:lpstr>
      <vt:lpstr>practice</vt:lpstr>
      <vt:lpstr>單人聊天 - Server</vt:lpstr>
      <vt:lpstr>單人聊天 - Server</vt:lpstr>
      <vt:lpstr>單人聊天 - Server</vt:lpstr>
      <vt:lpstr>單人聊天 - Client</vt:lpstr>
      <vt:lpstr>單人聊天 - Client</vt:lpstr>
      <vt:lpstr>單人聊天 - Client</vt:lpstr>
      <vt:lpstr>單人聊天</vt:lpstr>
      <vt:lpstr>PowerPoint 簡報</vt:lpstr>
      <vt:lpstr>PowerPoint 簡報</vt:lpstr>
      <vt:lpstr>PowerPoint 簡報</vt:lpstr>
      <vt:lpstr>PowerPoint 簡報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204</cp:revision>
  <dcterms:created xsi:type="dcterms:W3CDTF">2012-01-07T05:26:11Z</dcterms:created>
  <dcterms:modified xsi:type="dcterms:W3CDTF">2017-01-03T16:10:09Z</dcterms:modified>
</cp:coreProperties>
</file>