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notesSlide12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19.png" ContentType="image/png"/>
  <Override PartName="/ppt/media/image18.wmf" ContentType="image/x-wmf"/>
  <Override PartName="/ppt/media/image17.wmf" ContentType="image/x-wmf"/>
  <Override PartName="/ppt/media/image31.png" ContentType="image/png"/>
  <Override PartName="/ppt/media/image16.png" ContentType="image/png"/>
  <Override PartName="/ppt/media/image15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32.png" ContentType="image/png"/>
  <Override PartName="/ppt/media/image21.wmf" ContentType="image/x-wmf"/>
  <Override PartName="/ppt/media/image51.png" ContentType="image/png"/>
  <Override PartName="/ppt/media/image1.png" ContentType="image/png"/>
  <Override PartName="/ppt/media/image36.png" ContentType="image/png"/>
  <Override PartName="/ppt/media/image56.png" ContentType="image/png"/>
  <Override PartName="/ppt/media/image6.png" ContentType="image/png"/>
  <Override PartName="/ppt/media/image58.png" ContentType="image/png"/>
  <Override PartName="/ppt/media/image8.png" ContentType="image/pn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13.wmf" ContentType="image/x-wmf"/>
  <Override PartName="/ppt/media/image24.png" ContentType="image/png"/>
  <Override PartName="/ppt/media/image14.wmf" ContentType="image/x-wmf"/>
  <Override PartName="/ppt/media/image25.png" ContentType="image/png"/>
  <Override PartName="/ppt/media/image26.png" ContentType="image/png"/>
  <Override PartName="/ppt/media/image27.png" ContentType="image/png"/>
  <Override PartName="/ppt/media/image39.png" ContentType="image/png"/>
  <Override PartName="/ppt/media/image28.wmf" ContentType="image/x-wmf"/>
  <Override PartName="/ppt/media/image42.png" ContentType="image/png"/>
  <Override PartName="/ppt/media/image29.wmf" ContentType="image/x-wmf"/>
  <Override PartName="/ppt/media/image43.png" ContentType="image/png"/>
  <Override PartName="/ppt/media/image30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按一下滑鼠編輯備註格式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10E5D9-FC24-42CA-8120-2AE4F004E5E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請按一下滑鼠，編輯題名文字格式。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請按滑鼠，編輯大綱文字格式。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wmf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23960" y="2637000"/>
            <a:ext cx="4690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字串處理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10960" y="6381360"/>
            <a:ext cx="1375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2015-10-08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-252360" y="2323800"/>
            <a:ext cx="1743480" cy="17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338840" y="2637000"/>
            <a:ext cx="326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r>
              <a:rPr b="1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10960" y="6381360"/>
            <a:ext cx="1375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2015-10-08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2" descr=""/>
          <p:cNvPicPr/>
          <p:nvPr/>
        </p:nvPicPr>
        <p:blipFill>
          <a:blip r:embed="rId1"/>
          <a:stretch/>
        </p:blipFill>
        <p:spPr>
          <a:xfrm>
            <a:off x="-252360" y="2323800"/>
            <a:ext cx="1743480" cy="174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6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6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1043640" y="2061000"/>
            <a:ext cx="7415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陣列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是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裡可用來裝固定大小、相同資料型態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(data type)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的容器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(container)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，也可以說陣列是一種同質資料結構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(data structure)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043640" y="3429000"/>
            <a:ext cx="7631640" cy="82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陣列的宣告與建立很簡單，例如，以下的程式碼宣告建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立一個整數陣列的參考變數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grades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圖片 2" descr=""/>
          <p:cNvPicPr/>
          <p:nvPr/>
        </p:nvPicPr>
        <p:blipFill>
          <a:blip r:embed="rId3"/>
          <a:stretch/>
        </p:blipFill>
        <p:spPr>
          <a:xfrm>
            <a:off x="2028600" y="4608000"/>
            <a:ext cx="4058640" cy="69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7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ㄧ維陣列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57200" y="2221920"/>
            <a:ext cx="822852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陣列是使用索引來存取陣列元素，索引值是從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0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開始。例如：指定陣列元素的值，如下所示：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sales[0] = 145.6;   sales[1] = 178.9;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sales[2] = 197.3;   sales[3] = 156.7;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上述程式碼指定陣列元素值。同樣方式，我們也可以取得陣列元素值，如下所示：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total += sales[i];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上述程式碼可以取得陣列索引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i=0; i &lt; sales.length; i++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System.out.println(sales[i]);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79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ㄧ維陣列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圖片 1" descr=""/>
          <p:cNvPicPr/>
          <p:nvPr/>
        </p:nvPicPr>
        <p:blipFill>
          <a:blip r:embed="rId3"/>
          <a:stretch/>
        </p:blipFill>
        <p:spPr>
          <a:xfrm>
            <a:off x="5868000" y="3626640"/>
            <a:ext cx="2485080" cy="922680"/>
          </a:xfrm>
          <a:prstGeom prst="rect">
            <a:avLst/>
          </a:prstGeom>
          <a:ln>
            <a:noFill/>
          </a:ln>
        </p:spPr>
      </p:pic>
      <p:sp>
        <p:nvSpPr>
          <p:cNvPr id="183" name="CustomShape 6"/>
          <p:cNvSpPr/>
          <p:nvPr/>
        </p:nvSpPr>
        <p:spPr>
          <a:xfrm>
            <a:off x="5849640" y="309888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圖片 4" descr=""/>
          <p:cNvPicPr/>
          <p:nvPr/>
        </p:nvPicPr>
        <p:blipFill>
          <a:blip r:embed="rId4"/>
          <a:stretch/>
        </p:blipFill>
        <p:spPr>
          <a:xfrm>
            <a:off x="904320" y="2034720"/>
            <a:ext cx="4177080" cy="2986920"/>
          </a:xfrm>
          <a:prstGeom prst="rect">
            <a:avLst/>
          </a:prstGeom>
          <a:ln>
            <a:noFill/>
          </a:ln>
        </p:spPr>
      </p:pic>
      <p:pic>
        <p:nvPicPr>
          <p:cNvPr id="185" name="圖片 6" descr=""/>
          <p:cNvPicPr/>
          <p:nvPr/>
        </p:nvPicPr>
        <p:blipFill>
          <a:blip r:embed="rId5"/>
          <a:stretch/>
        </p:blipFill>
        <p:spPr>
          <a:xfrm>
            <a:off x="891000" y="5016600"/>
            <a:ext cx="4037760" cy="17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90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457200" y="2221920"/>
            <a:ext cx="822852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支援二維陣列或多維陣列。例如：儲存每位學生兩科成績的二維陣列宣告，如下所示：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int[][] scores = { { 54, 68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     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67, 78 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      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89, 93 } 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上述程式碼宣告二維陣列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scores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，並且指定元素值，在第一維共有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3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個元素，每一個元素是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個一維陣列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54, 68 }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67, 78 }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 89, 93 }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，各擁有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個元素，所以共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3x2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等於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6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個元素。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457200" y="2221920"/>
            <a:ext cx="822852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在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語言的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Array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物件可以包含其他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Array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物件，換句話說，如果沒有使用初始方式，我們也可以使用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迴圈建立二維陣列物件。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例如：建立儲存兩年業績資料的二維陣列，如下所示：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double[][] sales = new double[4][];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i = 0; i &lt; sales.length; i++)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sales[i] = new double[2];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206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457200" y="2221920"/>
            <a:ext cx="822852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指定二維陣列元素值的程式碼需要使用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個索引值，如下所示：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sales[0][0] = 123.4;   sales[0][1] = 143.5;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sales[1][0] = 142.3;   sales[1][1] = 198.4;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sales[2][0] = 234.6;   sales[2][1] = 200.5;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sales[3][0] = 167.1;   sales[3][1] = 150.4;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上述程式碼設定二維陣列的元素值。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214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21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457200" y="2221920"/>
            <a:ext cx="822852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走訪二維陣列可以使用二層的巢狀迴圈，如下所示：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j = 0; j &lt; sales.length; j++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System.out.print("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"+(j+1)+"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季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\t");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for ( i = 0; i &lt; sales[i].length; i++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System.out.print(sales[j][i] + "\t");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System.out.println();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</a:pPr>
            <a:r>
              <a:rPr b="1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9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同樣的技巧，我們可以將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Array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物件擴充成三維或多維陣列。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222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二維陣列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(array)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457200" y="2221920"/>
            <a:ext cx="8228520" cy="401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圖片 1" descr=""/>
          <p:cNvPicPr/>
          <p:nvPr/>
        </p:nvPicPr>
        <p:blipFill>
          <a:blip r:embed="rId3"/>
          <a:stretch/>
        </p:blipFill>
        <p:spPr>
          <a:xfrm>
            <a:off x="0" y="2435040"/>
            <a:ext cx="4347360" cy="3588120"/>
          </a:xfrm>
          <a:prstGeom prst="rect">
            <a:avLst/>
          </a:prstGeom>
          <a:ln>
            <a:noFill/>
          </a:ln>
        </p:spPr>
      </p:pic>
      <p:pic>
        <p:nvPicPr>
          <p:cNvPr id="227" name="圖片 2" descr=""/>
          <p:cNvPicPr/>
          <p:nvPr/>
        </p:nvPicPr>
        <p:blipFill>
          <a:blip r:embed="rId4"/>
          <a:stretch/>
        </p:blipFill>
        <p:spPr>
          <a:xfrm>
            <a:off x="4489560" y="2902680"/>
            <a:ext cx="4196160" cy="3023280"/>
          </a:xfrm>
          <a:prstGeom prst="rect">
            <a:avLst/>
          </a:prstGeom>
          <a:ln>
            <a:noFill/>
          </a:ln>
        </p:spPr>
      </p:pic>
      <p:pic>
        <p:nvPicPr>
          <p:cNvPr id="228" name="圖片 4" descr=""/>
          <p:cNvPicPr/>
          <p:nvPr/>
        </p:nvPicPr>
        <p:blipFill>
          <a:blip r:embed="rId5"/>
          <a:stretch/>
        </p:blipFill>
        <p:spPr>
          <a:xfrm>
            <a:off x="6729480" y="784440"/>
            <a:ext cx="2037240" cy="1923120"/>
          </a:xfrm>
          <a:prstGeom prst="rect">
            <a:avLst/>
          </a:prstGeom>
          <a:ln>
            <a:noFill/>
          </a:ln>
        </p:spPr>
      </p:pic>
      <p:sp>
        <p:nvSpPr>
          <p:cNvPr id="229" name="CustomShape 7"/>
          <p:cNvSpPr/>
          <p:nvPr/>
        </p:nvSpPr>
        <p:spPr>
          <a:xfrm>
            <a:off x="6611760" y="41508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"/>
          <p:cNvSpPr/>
          <p:nvPr/>
        </p:nvSpPr>
        <p:spPr>
          <a:xfrm>
            <a:off x="3326760" y="277200"/>
            <a:ext cx="2489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"/>
          <p:cNvSpPr/>
          <p:nvPr/>
        </p:nvSpPr>
        <p:spPr>
          <a:xfrm>
            <a:off x="457200" y="1600200"/>
            <a:ext cx="822852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輸入五個數放入一維陣列，找出最大值並輸出。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968760" y="2880360"/>
            <a:ext cx="3224160" cy="338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for i=1~5{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a[i]=input.nextInt();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找到最大值，紀錄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print;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6287400" y="358884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圖片 12" descr=""/>
          <p:cNvPicPr/>
          <p:nvPr/>
        </p:nvPicPr>
        <p:blipFill>
          <a:blip r:embed="rId2"/>
          <a:stretch/>
        </p:blipFill>
        <p:spPr>
          <a:xfrm>
            <a:off x="5317560" y="4105800"/>
            <a:ext cx="3313800" cy="122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043640" y="2061000"/>
            <a:ext cx="7415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提供字元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(Character)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、字串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(String)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、字串緩衝器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(StringBuffer)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三種類別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類別是用來建立物件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來處理字元或字串資料，因為字元處理在實務上比較少用。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043640" y="3994560"/>
            <a:ext cx="7631640" cy="82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下圖為宣告字串的範例。第一行為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Java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初始化物件的方法，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str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是變數名稱，字串內容要用””框住。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 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圖片 1" descr=""/>
          <p:cNvPicPr/>
          <p:nvPr/>
        </p:nvPicPr>
        <p:blipFill>
          <a:blip r:embed="rId3"/>
          <a:stretch/>
        </p:blipFill>
        <p:spPr>
          <a:xfrm>
            <a:off x="2267640" y="5157360"/>
            <a:ext cx="4647240" cy="5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3326760" y="277200"/>
            <a:ext cx="2489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4"/>
          <p:cNvSpPr/>
          <p:nvPr/>
        </p:nvSpPr>
        <p:spPr>
          <a:xfrm>
            <a:off x="457200" y="1600200"/>
            <a:ext cx="822852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製作一氣泡排序法程式來排序陣列元素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建立陣列並填入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4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個數字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呼叫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bubble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進行排序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486360" y="3469680"/>
            <a:ext cx="4800960" cy="301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static void bubble(int[] data)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………………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圖片 1" descr=""/>
          <p:cNvPicPr/>
          <p:nvPr/>
        </p:nvPicPr>
        <p:blipFill>
          <a:blip r:embed="rId2"/>
          <a:stretch/>
        </p:blipFill>
        <p:spPr>
          <a:xfrm>
            <a:off x="6156000" y="4077000"/>
            <a:ext cx="2639160" cy="502920"/>
          </a:xfrm>
          <a:prstGeom prst="rect">
            <a:avLst/>
          </a:prstGeom>
          <a:ln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6287400" y="358884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3326760" y="277200"/>
            <a:ext cx="2489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457200" y="1600200"/>
            <a:ext cx="822852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寫一函式，輸入一維陣列與一個搜尋的目標數，輸出該數的索引位置，若沒有找到目標回傳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-1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。在主程式呼叫函式。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5"/>
          <p:cNvSpPr/>
          <p:nvPr/>
        </p:nvSpPr>
        <p:spPr>
          <a:xfrm>
            <a:off x="39240" y="3305160"/>
            <a:ext cx="5922720" cy="338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static int Senqential(int[] a,int target){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int[] a={89, 34, 78, 45, 12, 99, 23}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target=scanner.nextInt();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pos=Seqential(a,target);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6287400" y="358884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圖片 12" descr=""/>
          <p:cNvPicPr/>
          <p:nvPr/>
        </p:nvPicPr>
        <p:blipFill>
          <a:blip r:embed="rId2"/>
          <a:stretch/>
        </p:blipFill>
        <p:spPr>
          <a:xfrm>
            <a:off x="5580000" y="4336920"/>
            <a:ext cx="3313800" cy="675360"/>
          </a:xfrm>
          <a:prstGeom prst="rect">
            <a:avLst/>
          </a:prstGeom>
          <a:ln>
            <a:noFill/>
          </a:ln>
        </p:spPr>
      </p:pic>
      <p:pic>
        <p:nvPicPr>
          <p:cNvPr id="254" name="圖片 13" descr=""/>
          <p:cNvPicPr/>
          <p:nvPr/>
        </p:nvPicPr>
        <p:blipFill>
          <a:blip r:embed="rId3"/>
          <a:stretch/>
        </p:blipFill>
        <p:spPr>
          <a:xfrm>
            <a:off x="5699160" y="5013360"/>
            <a:ext cx="3075480" cy="6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3326760" y="277200"/>
            <a:ext cx="2489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457200" y="1600200"/>
            <a:ext cx="822852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寫一個二元搜尋函式，輸入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陣列、找尋目標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target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、左邊範圍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left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、右邊範圍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right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，回傳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target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索引，找不到回傳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-1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，並在主程式呼叫。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266760" y="3305160"/>
            <a:ext cx="5187240" cy="3747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static int 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(int[] a,int target,int left,int right){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int[] a={ 12, 34, 45, 78, 83, 99, 123}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target=scanner.nextInt();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pos= Binary (a,target,0,a.length);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6287400" y="358884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圖片 15" descr=""/>
          <p:cNvPicPr/>
          <p:nvPr/>
        </p:nvPicPr>
        <p:blipFill>
          <a:blip r:embed="rId2"/>
          <a:stretch/>
        </p:blipFill>
        <p:spPr>
          <a:xfrm>
            <a:off x="5608800" y="4077000"/>
            <a:ext cx="3189960" cy="684720"/>
          </a:xfrm>
          <a:prstGeom prst="rect">
            <a:avLst/>
          </a:prstGeom>
          <a:ln>
            <a:noFill/>
          </a:ln>
        </p:spPr>
      </p:pic>
      <p:pic>
        <p:nvPicPr>
          <p:cNvPr id="263" name="圖片 16" descr=""/>
          <p:cNvPicPr/>
          <p:nvPr/>
        </p:nvPicPr>
        <p:blipFill>
          <a:blip r:embed="rId3"/>
          <a:stretch/>
        </p:blipFill>
        <p:spPr>
          <a:xfrm>
            <a:off x="5607000" y="4677480"/>
            <a:ext cx="3199320" cy="7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2"/>
          <p:cNvSpPr/>
          <p:nvPr/>
        </p:nvSpPr>
        <p:spPr>
          <a:xfrm>
            <a:off x="3083760" y="277200"/>
            <a:ext cx="29754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sp>
        <p:nvSpPr>
          <p:cNvPr id="267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457200" y="1600200"/>
            <a:ext cx="822852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宣告兩個二維陣列，做矩陣相乘，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a, b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矩陣需要和圖示相同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使用函式，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printARR() 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印出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a, b, c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三個矩陣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495720" y="3024000"/>
            <a:ext cx="6028920" cy="4112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printARR(int[][] a){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……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Main(){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[][] a = { {1, 2, 3}, {4, 5, 6}, {7, 8, 9} 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[][] b = { {1, 2, 3}, {1, 2, 3}, {1, 2, 3} };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[][] c = { {0, 0, 0}, {0, 0, 0}, {0, 0, 0} 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c=a*b;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</a:t>
            </a:r>
            <a:r>
              <a:rPr b="1" lang="en-US" sz="2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矩陣相乘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printARR(a); printARR(b);printARR(c);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6287400" y="358884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圖片 2" descr=""/>
          <p:cNvPicPr/>
          <p:nvPr/>
        </p:nvPicPr>
        <p:blipFill>
          <a:blip r:embed="rId2"/>
          <a:stretch/>
        </p:blipFill>
        <p:spPr>
          <a:xfrm>
            <a:off x="6934320" y="3935520"/>
            <a:ext cx="1370520" cy="2323080"/>
          </a:xfrm>
          <a:prstGeom prst="rect">
            <a:avLst/>
          </a:prstGeom>
          <a:ln>
            <a:noFill/>
          </a:ln>
        </p:spPr>
      </p:pic>
      <p:sp>
        <p:nvSpPr>
          <p:cNvPr id="272" name="CustomShape 7"/>
          <p:cNvSpPr/>
          <p:nvPr/>
        </p:nvSpPr>
        <p:spPr>
          <a:xfrm>
            <a:off x="6153840" y="720000"/>
            <a:ext cx="2917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提示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</a:t>
            </a:r>
            <a:r>
              <a:rPr b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使用三層迴圈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-29880" y="0"/>
            <a:ext cx="9172800" cy="68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Thanks for your attention 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-34560" y="44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94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字串建構子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&amp;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字串長度與大小寫轉換方法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圖片 4" descr=""/>
          <p:cNvPicPr/>
          <p:nvPr/>
        </p:nvPicPr>
        <p:blipFill>
          <a:blip r:embed="rId3"/>
          <a:stretch/>
        </p:blipFill>
        <p:spPr>
          <a:xfrm>
            <a:off x="1274760" y="2271960"/>
            <a:ext cx="6665400" cy="2456640"/>
          </a:xfrm>
          <a:prstGeom prst="rect">
            <a:avLst/>
          </a:prstGeom>
          <a:ln>
            <a:noFill/>
          </a:ln>
        </p:spPr>
      </p:pic>
      <p:pic>
        <p:nvPicPr>
          <p:cNvPr id="98" name="圖片 7" descr=""/>
          <p:cNvPicPr/>
          <p:nvPr/>
        </p:nvPicPr>
        <p:blipFill>
          <a:blip r:embed="rId4"/>
          <a:stretch/>
        </p:blipFill>
        <p:spPr>
          <a:xfrm>
            <a:off x="1274760" y="4645800"/>
            <a:ext cx="6665400" cy="156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-34560" y="44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04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子字串與字元搜尋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&amp;</a:t>
            </a: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處理方法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圖片 2" descr=""/>
          <p:cNvPicPr/>
          <p:nvPr/>
        </p:nvPicPr>
        <p:blipFill>
          <a:blip r:embed="rId3"/>
          <a:stretch/>
        </p:blipFill>
        <p:spPr>
          <a:xfrm>
            <a:off x="1643760" y="2151000"/>
            <a:ext cx="5927040" cy="1626840"/>
          </a:xfrm>
          <a:prstGeom prst="rect">
            <a:avLst/>
          </a:prstGeom>
          <a:ln>
            <a:noFill/>
          </a:ln>
        </p:spPr>
      </p:pic>
      <p:pic>
        <p:nvPicPr>
          <p:cNvPr id="107" name="圖片 6" descr=""/>
          <p:cNvPicPr/>
          <p:nvPr/>
        </p:nvPicPr>
        <p:blipFill>
          <a:blip r:embed="rId4"/>
          <a:stretch/>
        </p:blipFill>
        <p:spPr>
          <a:xfrm>
            <a:off x="1643760" y="3728160"/>
            <a:ext cx="5927040" cy="248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13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1043640" y="2061000"/>
            <a:ext cx="7415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此方法是較常使用的方法，將字串轉換成數值再處理，或是將數值轉成字串。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字串與數值互換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圖片 4" descr=""/>
          <p:cNvPicPr/>
          <p:nvPr/>
        </p:nvPicPr>
        <p:blipFill>
          <a:blip r:embed="rId3"/>
          <a:stretch/>
        </p:blipFill>
        <p:spPr>
          <a:xfrm>
            <a:off x="1495800" y="3285000"/>
            <a:ext cx="6511680" cy="244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2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2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字串處理方法範例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圖片 1" descr=""/>
          <p:cNvPicPr/>
          <p:nvPr/>
        </p:nvPicPr>
        <p:blipFill>
          <a:blip r:embed="rId3"/>
          <a:stretch/>
        </p:blipFill>
        <p:spPr>
          <a:xfrm>
            <a:off x="720360" y="2117160"/>
            <a:ext cx="6552000" cy="29041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sp>
        <p:nvSpPr>
          <p:cNvPr id="125" name="CustomShape 6"/>
          <p:cNvSpPr/>
          <p:nvPr/>
        </p:nvSpPr>
        <p:spPr>
          <a:xfrm>
            <a:off x="312480" y="532008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圖片 2" descr=""/>
          <p:cNvPicPr/>
          <p:nvPr/>
        </p:nvPicPr>
        <p:blipFill>
          <a:blip r:embed="rId4"/>
          <a:stretch/>
        </p:blipFill>
        <p:spPr>
          <a:xfrm>
            <a:off x="1763640" y="5365800"/>
            <a:ext cx="3285000" cy="9896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字串緩衝器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31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32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字串緩衝器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圖片 6" descr=""/>
          <p:cNvPicPr/>
          <p:nvPr/>
        </p:nvPicPr>
        <p:blipFill>
          <a:blip r:embed="rId3"/>
          <a:stretch/>
        </p:blipFill>
        <p:spPr>
          <a:xfrm>
            <a:off x="888480" y="2079000"/>
            <a:ext cx="5274000" cy="1467720"/>
          </a:xfrm>
          <a:prstGeom prst="rect">
            <a:avLst/>
          </a:prstGeom>
          <a:ln>
            <a:noFill/>
          </a:ln>
        </p:spPr>
      </p:pic>
      <p:pic>
        <p:nvPicPr>
          <p:cNvPr id="135" name="圖片 10" descr=""/>
          <p:cNvPicPr/>
          <p:nvPr/>
        </p:nvPicPr>
        <p:blipFill>
          <a:blip r:embed="rId4"/>
          <a:stretch/>
        </p:blipFill>
        <p:spPr>
          <a:xfrm>
            <a:off x="2294280" y="3357000"/>
            <a:ext cx="5274000" cy="360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395640" y="293760"/>
            <a:ext cx="83520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pic>
        <p:nvPicPr>
          <p:cNvPr id="140" name="Picture 5" descr=""/>
          <p:cNvPicPr/>
          <p:nvPr/>
        </p:nvPicPr>
        <p:blipFill>
          <a:blip r:embed="rId2"/>
          <a:stretch/>
        </p:blipFill>
        <p:spPr>
          <a:xfrm>
            <a:off x="467640" y="1484640"/>
            <a:ext cx="447480" cy="42732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1043640" y="1508760"/>
            <a:ext cx="71276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字串緩衝器方法範例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12480" y="532008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圖片 4" descr=""/>
          <p:cNvPicPr/>
          <p:nvPr/>
        </p:nvPicPr>
        <p:blipFill>
          <a:blip r:embed="rId3"/>
          <a:stretch/>
        </p:blipFill>
        <p:spPr>
          <a:xfrm>
            <a:off x="1043640" y="1946880"/>
            <a:ext cx="6590160" cy="3123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pic>
        <p:nvPicPr>
          <p:cNvPr id="145" name="圖片 6" descr=""/>
          <p:cNvPicPr/>
          <p:nvPr/>
        </p:nvPicPr>
        <p:blipFill>
          <a:blip r:embed="rId4"/>
          <a:stretch/>
        </p:blipFill>
        <p:spPr>
          <a:xfrm>
            <a:off x="1645920" y="5727240"/>
            <a:ext cx="3285000" cy="50364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80640"/>
            <a:ext cx="9142920" cy="122292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3481200" y="277200"/>
            <a:ext cx="21798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7640" cy="134532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457200" y="1600200"/>
            <a:ext cx="8228520" cy="463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輸入“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A+B”A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B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都是數字，輸出加完的結果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indexOf(“+”);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找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str”+”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的索引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 substring(0, 3);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提出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0~2</a:t>
            </a:r>
            <a:r>
              <a:rPr b="1" lang="en-US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的字串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481320" y="3469680"/>
            <a:ext cx="5432400" cy="338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static void main(String[] args)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System.out.print("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請輸入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(a+b) : 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Scanner input = new Scanner(System.in);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str = input.next();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………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287400" y="3588840"/>
            <a:ext cx="1206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輸出結果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圖片 2" descr=""/>
          <p:cNvPicPr/>
          <p:nvPr/>
        </p:nvPicPr>
        <p:blipFill>
          <a:blip r:embed="rId2"/>
          <a:stretch/>
        </p:blipFill>
        <p:spPr>
          <a:xfrm>
            <a:off x="5868000" y="4041720"/>
            <a:ext cx="2553840" cy="64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8246</TotalTime>
  <Application>LibreOffice/5.1.4.2$Linux_X86_64 LibreOffice_project/10m0$Build-2</Application>
  <Words>1042</Words>
  <Paragraphs>172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2016-11-09T21:12:55Z</dcterms:modified>
  <cp:revision>164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