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3" r:id="rId6"/>
    <p:sldId id="313" r:id="rId7"/>
    <p:sldId id="308" r:id="rId8"/>
    <p:sldId id="315" r:id="rId9"/>
    <p:sldId id="264" r:id="rId10"/>
    <p:sldId id="311" r:id="rId11"/>
    <p:sldId id="310" r:id="rId12"/>
    <p:sldId id="317" r:id="rId13"/>
    <p:sldId id="318" r:id="rId14"/>
    <p:sldId id="31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0F"/>
    <a:srgbClr val="165B0D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2016/9/21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oracle.com/technetwork/java/javase/downloads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eclipse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7504" y="2543386"/>
            <a:ext cx="50321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b="1" dirty="0">
                <a:latin typeface="標楷體" pitchFamily="65" charset="-120"/>
                <a:ea typeface="標楷體" pitchFamily="65" charset="-120"/>
              </a:rPr>
              <a:t>JAVA </a:t>
            </a:r>
          </a:p>
          <a:p>
            <a:pPr algn="r"/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基本介紹及安裝</a:t>
            </a:r>
          </a:p>
        </p:txBody>
      </p:sp>
      <p:pic>
        <p:nvPicPr>
          <p:cNvPr id="1031" name="Picture 7" descr="C:\Users\shaoye\Desktop\bg\kidd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812" y="3501008"/>
            <a:ext cx="1495090" cy="2880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208770" y="638132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1B710F"/>
                </a:solidFill>
                <a:latin typeface="Times New Roman" pitchFamily="18" charset="0"/>
                <a:cs typeface="Times New Roman" pitchFamily="18" charset="0"/>
              </a:rPr>
              <a:t>2015-09-17</a:t>
            </a:r>
            <a:endParaRPr lang="zh-TW" altLang="en-US" sz="2000" b="1" dirty="0">
              <a:solidFill>
                <a:srgbClr val="1B710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91680" y="5301208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李宥頡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k355138@gmail.com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" y="2097044"/>
            <a:ext cx="1403964" cy="14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7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11" y="1318838"/>
            <a:ext cx="3737362" cy="501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" y="1556792"/>
            <a:ext cx="4706716" cy="434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4588500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4800" b="1" dirty="0">
                <a:ea typeface="微軟正黑體" pitchFamily="34" charset="-120"/>
              </a:rPr>
              <a:t>新建 </a:t>
            </a:r>
            <a:r>
              <a:rPr lang="en-US" altLang="zh-TW" sz="4800" b="1" dirty="0">
                <a:ea typeface="微軟正黑體" pitchFamily="34" charset="-120"/>
              </a:rPr>
              <a:t>Java Project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464877" y="1952836"/>
            <a:ext cx="45261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347864" y="1940768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08104" y="2155685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7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22" y="1318838"/>
            <a:ext cx="5630755" cy="512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79712" y="293747"/>
            <a:ext cx="282641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4800" b="1" dirty="0">
                <a:ea typeface="微軟正黑體" pitchFamily="34" charset="-120"/>
              </a:rPr>
              <a:t>建立 </a:t>
            </a:r>
            <a:r>
              <a:rPr lang="en-US" altLang="zh-TW" sz="4800" b="1" dirty="0">
                <a:ea typeface="微軟正黑體" pitchFamily="34" charset="-120"/>
              </a:rPr>
              <a:t>Class</a:t>
            </a:r>
            <a:endParaRPr lang="zh-TW" altLang="en-US" sz="4800" b="1" dirty="0">
              <a:ea typeface="微軟正黑體" pitchFamily="34" charset="-120"/>
            </a:endParaRPr>
          </a:p>
        </p:txBody>
      </p:sp>
      <p:pic>
        <p:nvPicPr>
          <p:cNvPr id="15" name="Picture 3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2" y="-27383"/>
            <a:ext cx="1908000" cy="1346221"/>
          </a:xfrm>
          <a:prstGeom prst="rect">
            <a:avLst/>
          </a:prstGeom>
          <a:noFill/>
        </p:spPr>
      </p:pic>
      <p:sp>
        <p:nvSpPr>
          <p:cNvPr id="24" name="矩形 23"/>
          <p:cNvSpPr/>
          <p:nvPr/>
        </p:nvSpPr>
        <p:spPr>
          <a:xfrm>
            <a:off x="2411760" y="155679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580112" y="213285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0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23084"/>
            <a:ext cx="4636732" cy="52051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9712" y="2924944"/>
            <a:ext cx="36004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02632" y="4595428"/>
            <a:ext cx="1954560" cy="201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2139" y="45259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自動產生主程式</a:t>
            </a:r>
          </a:p>
        </p:txBody>
      </p:sp>
    </p:spTree>
    <p:extLst>
      <p:ext uri="{BB962C8B-B14F-4D97-AF65-F5344CB8AC3E}">
        <p14:creationId xmlns:p14="http://schemas.microsoft.com/office/powerpoint/2010/main" val="126962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建立成功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3" y="2060848"/>
            <a:ext cx="86963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0" y="-4763"/>
            <a:ext cx="9144000" cy="6862763"/>
          </a:xfrm>
        </p:spPr>
        <p:txBody>
          <a:bodyPr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TW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br>
              <a:rPr lang="en-US" altLang="zh-TW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Thanks for your listening !</a:t>
            </a:r>
          </a:p>
        </p:txBody>
      </p:sp>
    </p:spTree>
    <p:extLst>
      <p:ext uri="{BB962C8B-B14F-4D97-AF65-F5344CB8AC3E}">
        <p14:creationId xmlns:p14="http://schemas.microsoft.com/office/powerpoint/2010/main" val="18640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8248" y="188640"/>
            <a:ext cx="279185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ea typeface="微軟正黑體" pitchFamily="34" charset="-120"/>
              </a:rPr>
              <a:t>JAVA </a:t>
            </a:r>
            <a:r>
              <a:rPr lang="zh-TW" altLang="en-US" sz="4800" b="1" dirty="0">
                <a:solidFill>
                  <a:schemeClr val="bg1"/>
                </a:solidFill>
                <a:ea typeface="微軟正黑體" pitchFamily="34" charset="-120"/>
              </a:rPr>
              <a:t>簡介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11560" y="1700808"/>
            <a:ext cx="698477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Java</a:t>
            </a:r>
            <a:r>
              <a:rPr kumimoji="1" 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是美國昇陽公司</a:t>
            </a:r>
            <a:r>
              <a:rPr kumimoji="1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(Sun Microsystems)</a:t>
            </a:r>
            <a:endParaRPr kumimoji="1" lang="en-US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微軟正黑體" pitchFamily="34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微軟正黑體" pitchFamily="34" charset="-120"/>
                <a:cs typeface="新細明體" pitchFamily="18" charset="-120"/>
              </a:rPr>
              <a:t>所開發的程式語言</a:t>
            </a:r>
            <a:endParaRPr kumimoji="1" lang="en-US" altLang="zh-TW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微軟正黑體" pitchFamily="34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ea typeface="微軟正黑體" pitchFamily="34" charset="-120"/>
                <a:cs typeface="新細明體" pitchFamily="18" charset="-120"/>
              </a:rPr>
              <a:t>(</a:t>
            </a:r>
            <a:r>
              <a:rPr kumimoji="1" lang="en-US" altLang="zh-TW" sz="2800" dirty="0">
                <a:ea typeface="微軟正黑體" pitchFamily="34" charset="-120"/>
                <a:cs typeface="新細明體" pitchFamily="18" charset="-120"/>
              </a:rPr>
              <a:t>2009</a:t>
            </a:r>
            <a:r>
              <a:rPr kumimoji="1" lang="zh-TW" altLang="en-US" sz="2800" dirty="0">
                <a:ea typeface="微軟正黑體" pitchFamily="34" charset="-120"/>
                <a:cs typeface="新細明體" pitchFamily="18" charset="-120"/>
              </a:rPr>
              <a:t>年由甲骨文公司併購</a:t>
            </a:r>
            <a:r>
              <a:rPr kumimoji="1" lang="en-US" altLang="zh-TW" sz="2800" dirty="0">
                <a:ea typeface="微軟正黑體" pitchFamily="34" charset="-120"/>
                <a:cs typeface="新細明體" pitchFamily="18" charset="-120"/>
              </a:rPr>
              <a:t>)</a:t>
            </a:r>
            <a:endParaRPr kumimoji="1" 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軟正黑體" pitchFamily="34" charset="-120"/>
              <a:cs typeface="新細明體" pitchFamily="18" charset="-120"/>
            </a:endParaRPr>
          </a:p>
        </p:txBody>
      </p:sp>
      <p:pic>
        <p:nvPicPr>
          <p:cNvPr id="12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31650"/>
            <a:ext cx="373061" cy="356400"/>
          </a:xfrm>
          <a:prstGeom prst="rect">
            <a:avLst/>
          </a:prstGeom>
          <a:noFill/>
        </p:spPr>
      </p:pic>
      <p:pic>
        <p:nvPicPr>
          <p:cNvPr id="13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6456"/>
            <a:ext cx="373061" cy="356400"/>
          </a:xfrm>
          <a:prstGeom prst="rect">
            <a:avLst/>
          </a:prstGeom>
          <a:noFill/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1560" y="3456002"/>
            <a:ext cx="698477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微軟正黑體" pitchFamily="34" charset="-120"/>
                <a:cs typeface="新細明體" pitchFamily="18" charset="-120"/>
              </a:rPr>
              <a:t>主要特性</a:t>
            </a:r>
            <a:endParaRPr kumimoji="1" 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560" y="4005064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物件導向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跨平台的性質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自動垃圾回收機制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豐富的應用程式開發介面</a:t>
            </a:r>
          </a:p>
        </p:txBody>
      </p:sp>
      <p:sp>
        <p:nvSpPr>
          <p:cNvPr id="17" name="矩形 16"/>
          <p:cNvSpPr/>
          <p:nvPr/>
        </p:nvSpPr>
        <p:spPr>
          <a:xfrm>
            <a:off x="3794834" y="4726994"/>
            <a:ext cx="3009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Write Once, Run Anywhere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347864" y="4839072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800899" y="4210049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清楚定義系統功能、重複使用</a:t>
            </a:r>
          </a:p>
        </p:txBody>
      </p:sp>
      <p:sp>
        <p:nvSpPr>
          <p:cNvPr id="20" name="向右箭號 19"/>
          <p:cNvSpPr/>
          <p:nvPr/>
        </p:nvSpPr>
        <p:spPr>
          <a:xfrm>
            <a:off x="3347864" y="4281479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79912" y="524197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自動刪除物件所佔用的空間，釋放記憶體以避免記憶體洩漏</a:t>
            </a:r>
            <a:r>
              <a:rPr lang="en-US" altLang="zh-TW" sz="200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2000" dirty="0">
                <a:solidFill>
                  <a:srgbClr val="C00000"/>
                </a:solidFill>
              </a:rPr>
              <a:t>Memory Leak)</a:t>
            </a:r>
            <a:endParaRPr lang="zh-TW" altLang="en-US" sz="2000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3347864" y="5470193"/>
            <a:ext cx="360040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5977136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6" name="Picture 2" descr="Java logo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45" y="2357781"/>
            <a:ext cx="1836012" cy="18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3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安裝與設定</a:t>
            </a:r>
          </a:p>
        </p:txBody>
      </p:sp>
      <p:sp>
        <p:nvSpPr>
          <p:cNvPr id="21" name="矩形 20"/>
          <p:cNvSpPr/>
          <p:nvPr/>
        </p:nvSpPr>
        <p:spPr>
          <a:xfrm>
            <a:off x="1259632" y="155679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hlinkClick r:id="rId4"/>
              </a:rPr>
              <a:t>http://www.oracle.com/technetwork/java/javase/downloads/index.html</a:t>
            </a:r>
            <a:endParaRPr lang="zh-TW" altLang="en-US" sz="2400" dirty="0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09" y="3068960"/>
            <a:ext cx="6438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2771800" y="4293096"/>
            <a:ext cx="1728192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安裝與設定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選擇所在下載的作業系統平台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23" y="2636912"/>
            <a:ext cx="51720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958662" y="3140968"/>
            <a:ext cx="174924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958662" y="5589240"/>
            <a:ext cx="5201836" cy="40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pic>
        <p:nvPicPr>
          <p:cNvPr id="16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707" y="3072600"/>
            <a:ext cx="373061" cy="356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23649" y="2628780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點選同意</a:t>
            </a:r>
          </a:p>
        </p:txBody>
      </p:sp>
    </p:spTree>
    <p:extLst>
      <p:ext uri="{BB962C8B-B14F-4D97-AF65-F5344CB8AC3E}">
        <p14:creationId xmlns:p14="http://schemas.microsoft.com/office/powerpoint/2010/main" val="267907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4904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5254067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測試執行環境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2564904"/>
            <a:ext cx="6968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請開啟「命令提示字元」視窗中輸入「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－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version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」指令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8394" y="3242688"/>
            <a:ext cx="6711113" cy="15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05292" y="4027024"/>
            <a:ext cx="2518636" cy="4100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6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安裝與設定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確認並複製安裝路徑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06" y="2924944"/>
            <a:ext cx="4352925" cy="11715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734072" y="3140968"/>
            <a:ext cx="248600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5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安裝與設定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下載完並安裝完畢後，設定環境變數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52" y="2575321"/>
            <a:ext cx="266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175796" y="4954289"/>
            <a:ext cx="2270956" cy="2228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24574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020112" y="4716323"/>
            <a:ext cx="1224136" cy="2379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6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66728"/>
            <a:ext cx="6295801" cy="47505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463851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JAVA </a:t>
            </a:r>
            <a:r>
              <a:rPr lang="zh-TW" altLang="en-US" sz="4800" b="1" dirty="0">
                <a:ea typeface="微軟正黑體" pitchFamily="34" charset="-120"/>
              </a:rPr>
              <a:t>安裝與設定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下載完並安裝完畢後，設定環境變數</a:t>
            </a:r>
          </a:p>
        </p:txBody>
      </p:sp>
      <p:sp>
        <p:nvSpPr>
          <p:cNvPr id="14" name="矩形 13"/>
          <p:cNvSpPr/>
          <p:nvPr/>
        </p:nvSpPr>
        <p:spPr>
          <a:xfrm>
            <a:off x="3491880" y="4653136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932039" y="4032574"/>
            <a:ext cx="2555961" cy="1879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00192" y="4460710"/>
            <a:ext cx="707919" cy="25397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27985" y="6052062"/>
            <a:ext cx="1764454" cy="2342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123873" y="43453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44330" y="375720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050726" y="42204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57996" y="573445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752"/>
            <a:ext cx="9144000" cy="1224000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 w="69850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07504" y="1268760"/>
            <a:ext cx="9649072" cy="0"/>
          </a:xfrm>
          <a:prstGeom prst="line">
            <a:avLst/>
          </a:prstGeom>
          <a:ln w="25400" cap="sq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C:\Documents and Settings\Administrator\桌面\未命名-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-36513" y="-27384"/>
            <a:ext cx="1857281" cy="1382344"/>
          </a:xfrm>
          <a:prstGeom prst="rect">
            <a:avLst/>
          </a:prstGeom>
          <a:noFill/>
        </p:spPr>
      </p:pic>
      <p:pic>
        <p:nvPicPr>
          <p:cNvPr id="11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73061" cy="356400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1979712" y="293747"/>
            <a:ext cx="3166444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4800" b="1" dirty="0">
                <a:ea typeface="微軟正黑體" pitchFamily="34" charset="-120"/>
              </a:rPr>
              <a:t>eclipse</a:t>
            </a:r>
            <a:r>
              <a:rPr lang="zh-TW" altLang="en-US" sz="4800" b="1" dirty="0">
                <a:ea typeface="微軟正黑體" pitchFamily="34" charset="-120"/>
              </a:rPr>
              <a:t>安裝</a:t>
            </a:r>
          </a:p>
        </p:txBody>
      </p:sp>
      <p:sp>
        <p:nvSpPr>
          <p:cNvPr id="12" name="矩形 11"/>
          <p:cNvSpPr/>
          <p:nvPr/>
        </p:nvSpPr>
        <p:spPr>
          <a:xfrm>
            <a:off x="1259632" y="1628800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先至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eclipse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官網下載</a:t>
            </a:r>
          </a:p>
        </p:txBody>
      </p:sp>
      <p:sp>
        <p:nvSpPr>
          <p:cNvPr id="14" name="矩形 13"/>
          <p:cNvSpPr/>
          <p:nvPr/>
        </p:nvSpPr>
        <p:spPr>
          <a:xfrm>
            <a:off x="3707904" y="1556792"/>
            <a:ext cx="4703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hlinkClick r:id="rId4"/>
              </a:rPr>
              <a:t>http://www.eclipse.org/downloads/</a:t>
            </a:r>
            <a:endParaRPr lang="zh-TW" altLang="en-US" sz="2400" dirty="0"/>
          </a:p>
        </p:txBody>
      </p:sp>
      <p:pic>
        <p:nvPicPr>
          <p:cNvPr id="16" name="Picture 13" descr="C:\Documents and Settings\Administrator\桌面\未命名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413266"/>
            <a:ext cx="373061" cy="3564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1259632" y="6413266"/>
            <a:ext cx="48013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下載完畢後，無須安裝，解壓縮即可使用</a:t>
            </a: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2BE8CF-ED02-4C6B-A69A-794915F16E7F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83" y="2106538"/>
            <a:ext cx="8201025" cy="2114550"/>
          </a:xfrm>
          <a:prstGeom prst="rect">
            <a:avLst/>
          </a:prstGeom>
          <a:ln w="28575">
            <a:noFill/>
          </a:ln>
        </p:spPr>
      </p:pic>
      <p:sp>
        <p:nvSpPr>
          <p:cNvPr id="19" name="矩形 18"/>
          <p:cNvSpPr/>
          <p:nvPr/>
        </p:nvSpPr>
        <p:spPr>
          <a:xfrm>
            <a:off x="6252378" y="3098706"/>
            <a:ext cx="1844279" cy="7128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06" y="4025986"/>
            <a:ext cx="8162925" cy="2238375"/>
          </a:xfrm>
          <a:prstGeom prst="rect">
            <a:avLst/>
          </a:prstGeom>
          <a:ln w="25400">
            <a:noFill/>
          </a:ln>
        </p:spPr>
      </p:pic>
      <p:sp>
        <p:nvSpPr>
          <p:cNvPr id="18" name="矩形 17"/>
          <p:cNvSpPr/>
          <p:nvPr/>
        </p:nvSpPr>
        <p:spPr>
          <a:xfrm>
            <a:off x="1171394" y="4914019"/>
            <a:ext cx="1491092" cy="462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2375830" y="2100918"/>
            <a:ext cx="4392339" cy="4496095"/>
            <a:chOff x="509370" y="1966728"/>
            <a:chExt cx="4392339" cy="4496095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370" y="1966728"/>
              <a:ext cx="4392339" cy="4496095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40681" y="3470593"/>
              <a:ext cx="4173487" cy="6661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6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211</Words>
  <Application>Microsoft Office PowerPoint</Application>
  <PresentationFormat>如螢幕大小 (4:3)</PresentationFormat>
  <Paragraphs>53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建立 Class</vt:lpstr>
      <vt:lpstr>建立成功</vt:lpstr>
      <vt:lpstr>The End Thanks for your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奇鴻</cp:lastModifiedBy>
  <cp:revision>55</cp:revision>
  <dcterms:created xsi:type="dcterms:W3CDTF">2012-01-07T05:26:11Z</dcterms:created>
  <dcterms:modified xsi:type="dcterms:W3CDTF">2016-09-21T02:11:25Z</dcterms:modified>
</cp:coreProperties>
</file>