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3B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6" autoAdjust="0"/>
    <p:restoredTop sz="94656"/>
  </p:normalViewPr>
  <p:slideViewPr>
    <p:cSldViewPr snapToGrid="0">
      <p:cViewPr>
        <p:scale>
          <a:sx n="95" d="100"/>
          <a:sy n="95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E4F1-5447-4E0D-B87F-28DBEA0884C5}" type="datetimeFigureOut">
              <a:rPr lang="en-IN" smtClean="0"/>
              <a:t>11-08-2022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E175E-FB64-4944-BD04-DB732943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24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E175E-FB64-4944-BD04-DB7329437A0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174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E175E-FB64-4944-BD04-DB7329437A0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22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E175E-FB64-4944-BD04-DB7329437A0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46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E175E-FB64-4944-BD04-DB7329437A0F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12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3200876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G2M insight for Cab Investment firm</a:t>
            </a:r>
          </a:p>
          <a:p>
            <a:endParaRPr lang="en-US" sz="40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July 14, 2022</a:t>
            </a:r>
          </a:p>
          <a:p>
            <a:r>
              <a:rPr lang="en-US" sz="2800" b="1">
                <a:solidFill>
                  <a:schemeClr val="bg1"/>
                </a:solidFill>
              </a:rPr>
              <a:t>Shovan Roy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BC41-A9CF-B601-07EB-2DDD5DFF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6600"/>
                </a:solidFill>
                <a:latin typeface="+mn-lt"/>
              </a:rPr>
              <a:t>Distribution of ‘Payment mode’ feature for both Companies</a:t>
            </a:r>
            <a:endParaRPr lang="en-IN" sz="3200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81C2A4-A890-93D2-3A48-C0560B1E63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0546" y="1693415"/>
            <a:ext cx="4071266" cy="319942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6F9F6A-9149-3FFB-5CB2-2EE85306E6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3411" y="1690688"/>
            <a:ext cx="4111368" cy="319942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249EE0-CA19-2885-FEC2-50E117A2A7DC}"/>
              </a:ext>
            </a:extLst>
          </p:cNvPr>
          <p:cNvSpPr txBox="1"/>
          <p:nvPr/>
        </p:nvSpPr>
        <p:spPr>
          <a:xfrm>
            <a:off x="838200" y="5593229"/>
            <a:ext cx="1023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Cab users prefer to pay with card for their rides.</a:t>
            </a:r>
          </a:p>
        </p:txBody>
      </p:sp>
    </p:spTree>
    <p:extLst>
      <p:ext uri="{BB962C8B-B14F-4D97-AF65-F5344CB8AC3E}">
        <p14:creationId xmlns:p14="http://schemas.microsoft.com/office/powerpoint/2010/main" val="348178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BC41-A9CF-B601-07EB-2DDD5DFF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6600"/>
                </a:solidFill>
                <a:latin typeface="+mn-lt"/>
              </a:rPr>
              <a:t>Distribution of ‘Gender’ feature for both Companies</a:t>
            </a:r>
            <a:endParaRPr lang="en-IN" sz="3200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81C2A4-A890-93D2-3A48-C0560B1E63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864" y="1693415"/>
            <a:ext cx="4270630" cy="319942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6F9F6A-9149-3FFB-5CB2-2EE85306E6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6737" y="1690688"/>
            <a:ext cx="4601590" cy="319942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249EE0-CA19-2885-FEC2-50E117A2A7DC}"/>
              </a:ext>
            </a:extLst>
          </p:cNvPr>
          <p:cNvSpPr txBox="1"/>
          <p:nvPr/>
        </p:nvSpPr>
        <p:spPr>
          <a:xfrm>
            <a:off x="838200" y="5593229"/>
            <a:ext cx="1023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Looks like majority of Female Cab users like taking the Yellow Cab.</a:t>
            </a:r>
          </a:p>
        </p:txBody>
      </p:sp>
    </p:spTree>
    <p:extLst>
      <p:ext uri="{BB962C8B-B14F-4D97-AF65-F5344CB8AC3E}">
        <p14:creationId xmlns:p14="http://schemas.microsoft.com/office/powerpoint/2010/main" val="213951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4526-E87B-F350-56DA-EC688781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FF6600"/>
                </a:solidFill>
                <a:latin typeface="+mn-lt"/>
              </a:rPr>
              <a:t>Correlation</a:t>
            </a:r>
            <a:endParaRPr lang="en-IN" sz="6600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3DF5164-EBE4-0FA4-D8E9-28687998C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83" y="1634541"/>
            <a:ext cx="7696787" cy="3916028"/>
          </a:xfr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B28E-2052-C39D-2017-7247DB22C6E6}"/>
              </a:ext>
            </a:extLst>
          </p:cNvPr>
          <p:cNvSpPr txBox="1"/>
          <p:nvPr/>
        </p:nvSpPr>
        <p:spPr>
          <a:xfrm>
            <a:off x="838200" y="5710989"/>
            <a:ext cx="10014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There is a positive correlation between ‘Price Charged’ and ‘KM Traveled’ and ‘Cost of Trip’.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2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DF5164-EBE4-0FA4-D8E9-28687998C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392" y="741071"/>
            <a:ext cx="5825608" cy="5829270"/>
          </a:xfr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B28E-2052-C39D-2017-7247DB22C6E6}"/>
              </a:ext>
            </a:extLst>
          </p:cNvPr>
          <p:cNvSpPr txBox="1"/>
          <p:nvPr/>
        </p:nvSpPr>
        <p:spPr>
          <a:xfrm>
            <a:off x="6777790" y="1467852"/>
            <a:ext cx="44356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There is a positive correlation between ‘Price Charged’ and ‘KM Traveled’ and ‘Cost of Trip’.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8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466E-2A8D-0145-5568-29995052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6600"/>
                </a:solidFill>
                <a:latin typeface="+mn-lt"/>
              </a:rPr>
              <a:t>Transaction per year for both Companies</a:t>
            </a:r>
            <a:endParaRPr lang="en-IN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085060B4-6C32-46F8-BC6D-AD6C87FC2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515" y="987425"/>
            <a:ext cx="5259546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5E5DD-5927-7805-2F79-39C901702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yellow cab company looks more active than the Pink cab company on a yearly basis.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0E6B5E-CF0D-17CA-8802-460D6D21C4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7958"/>
            <a:ext cx="1876926" cy="14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67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4526-E87B-F350-56DA-EC688781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6600"/>
                </a:solidFill>
                <a:latin typeface="+mn-lt"/>
              </a:rPr>
              <a:t>Transactions per month for each company</a:t>
            </a:r>
            <a:endParaRPr lang="en-IN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DF5164-EBE4-0FA4-D8E9-28687998C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1837" y="1428047"/>
            <a:ext cx="9087852" cy="4153222"/>
          </a:xfr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B28E-2052-C39D-2017-7247DB22C6E6}"/>
              </a:ext>
            </a:extLst>
          </p:cNvPr>
          <p:cNvSpPr txBox="1"/>
          <p:nvPr/>
        </p:nvSpPr>
        <p:spPr>
          <a:xfrm>
            <a:off x="838200" y="5710989"/>
            <a:ext cx="10014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 we can see from this bar plot, on a monthly basis, Yellow Cab company is in high demand than the pink cab company especially during Holiday season.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845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BC41-A9CF-B601-07EB-2DDD5DFF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b="1" dirty="0">
                <a:solidFill>
                  <a:srgbClr val="FF6600"/>
                </a:solidFill>
                <a:latin typeface="+mn-lt"/>
              </a:rPr>
              <a:t>Evolution of Prices and Profit percentage per year</a:t>
            </a:r>
            <a:endParaRPr lang="en-IN" sz="3400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81C2A4-A890-93D2-3A48-C0560B1E63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9000" y="1693415"/>
            <a:ext cx="4154357" cy="319942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6F9F6A-9149-3FFB-5CB2-2EE85306E6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6401" y="1690688"/>
            <a:ext cx="4105387" cy="319942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249EE0-CA19-2885-FEC2-50E117A2A7DC}"/>
              </a:ext>
            </a:extLst>
          </p:cNvPr>
          <p:cNvSpPr txBox="1"/>
          <p:nvPr/>
        </p:nvSpPr>
        <p:spPr>
          <a:xfrm>
            <a:off x="838200" y="5384682"/>
            <a:ext cx="1023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percentage of the Profit deviation for the Yellow Cab company is 23.07%.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percentage of the Profit deviation for the Pink Cab company is 61.09 %.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538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BC41-A9CF-B601-07EB-2DDD5DFF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b="1" dirty="0">
                <a:solidFill>
                  <a:srgbClr val="FF6600"/>
                </a:solidFill>
                <a:latin typeface="+mn-lt"/>
              </a:rPr>
              <a:t>Evolution of Prices and Profit percentage per month</a:t>
            </a:r>
            <a:endParaRPr lang="en-IN" sz="3400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81C2A4-A890-93D2-3A48-C0560B1E63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3485" y="1693415"/>
            <a:ext cx="4105386" cy="319942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6F9F6A-9149-3FFB-5CB2-2EE85306E6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8643" y="1690688"/>
            <a:ext cx="4080902" cy="319942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249EE0-CA19-2885-FEC2-50E117A2A7DC}"/>
              </a:ext>
            </a:extLst>
          </p:cNvPr>
          <p:cNvSpPr txBox="1"/>
          <p:nvPr/>
        </p:nvSpPr>
        <p:spPr>
          <a:xfrm>
            <a:off x="838200" y="5384682"/>
            <a:ext cx="1023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Yellow Cab Company's earnings are more stable, with fluctuations of 23,07%, while those of the Pink Cab Company's vary in the order of 61,09%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16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BC41-A9CF-B601-07EB-2DDD5DFF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6600"/>
                </a:solidFill>
                <a:latin typeface="+mn-lt"/>
              </a:rPr>
              <a:t>Cab users per city</a:t>
            </a:r>
            <a:endParaRPr lang="en-IN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81C2A4-A890-93D2-3A48-C0560B1E63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381" y="1541307"/>
            <a:ext cx="4970640" cy="377538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6F9F6A-9149-3FFB-5CB2-2EE85306E6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6733" y="1541307"/>
            <a:ext cx="4770340" cy="377538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249EE0-CA19-2885-FEC2-50E117A2A7DC}"/>
              </a:ext>
            </a:extLst>
          </p:cNvPr>
          <p:cNvSpPr txBox="1"/>
          <p:nvPr/>
        </p:nvSpPr>
        <p:spPr>
          <a:xfrm>
            <a:off x="371381" y="5632589"/>
            <a:ext cx="11219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Transactions for Yellow Cab is highest in New York City which has the highest Cab Users of 47% in total.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Transaction for Pink Cab is highest in Los Angeles CA City with 34% of users in total.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404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BC41-A9CF-B601-07EB-2DDD5DFF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6600"/>
                </a:solidFill>
                <a:latin typeface="+mn-lt"/>
              </a:rPr>
              <a:t>Profit from each city for both companies</a:t>
            </a:r>
            <a:endParaRPr lang="en-IN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81C2A4-A890-93D2-3A48-C0560B1E63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025" y="1833710"/>
            <a:ext cx="5207662" cy="29798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6F9F6A-9149-3FFB-5CB2-2EE85306E6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8157" y="1813442"/>
            <a:ext cx="5253668" cy="299919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249EE0-CA19-2885-FEC2-50E117A2A7DC}"/>
              </a:ext>
            </a:extLst>
          </p:cNvPr>
          <p:cNvSpPr txBox="1"/>
          <p:nvPr/>
        </p:nvSpPr>
        <p:spPr>
          <a:xfrm>
            <a:off x="838200" y="5384682"/>
            <a:ext cx="10238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New York city holds the highest number of transactions for both companies, hence the profit in Yellow cab company is higher than the Pink cab company in this city.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9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BC41-A9CF-B601-07EB-2DDD5DFF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b="1" dirty="0">
                <a:solidFill>
                  <a:srgbClr val="FF6600"/>
                </a:solidFill>
                <a:latin typeface="+mn-lt"/>
              </a:rPr>
              <a:t>Price Charged per gender in both companies</a:t>
            </a:r>
            <a:endParaRPr lang="en-IN" sz="3400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81C2A4-A890-93D2-3A48-C0560B1E63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4690" y="1541015"/>
            <a:ext cx="3731079" cy="364098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6F9F6A-9149-3FFB-5CB2-2EE85306E6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541016"/>
            <a:ext cx="3731078" cy="364098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249EE0-CA19-2885-FEC2-50E117A2A7DC}"/>
              </a:ext>
            </a:extLst>
          </p:cNvPr>
          <p:cNvSpPr txBox="1"/>
          <p:nvPr/>
        </p:nvSpPr>
        <p:spPr>
          <a:xfrm>
            <a:off x="838200" y="5384682"/>
            <a:ext cx="10238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Yellow Cab charge less from Female Customers whereas Pink Cab charges same for both Male and Female Customers.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  Therefore, more Female customers prefer Yellow Cabs.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193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4526-E87B-F350-56DA-EC688781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6600"/>
                </a:solidFill>
                <a:latin typeface="+mn-lt"/>
              </a:rPr>
              <a:t>Customer share in Both Companies</a:t>
            </a:r>
            <a:endParaRPr lang="en-IN" sz="5400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DF5164-EBE4-0FA4-D8E9-28687998C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5676" y="1634541"/>
            <a:ext cx="5318200" cy="3916028"/>
          </a:xfr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B28E-2052-C39D-2017-7247DB22C6E6}"/>
              </a:ext>
            </a:extLst>
          </p:cNvPr>
          <p:cNvSpPr txBox="1"/>
          <p:nvPr/>
        </p:nvSpPr>
        <p:spPr>
          <a:xfrm>
            <a:off x="838200" y="5710989"/>
            <a:ext cx="10014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Female Customers in Yellow Cab is higher (25.5%) compared to female customers in Pink cab (20.5%).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071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12AE-6496-31A0-14EC-EFA91FC0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FF6600"/>
                </a:solidFill>
                <a:latin typeface="+mn-lt"/>
              </a:rPr>
              <a:t>EDA Summary</a:t>
            </a:r>
            <a:endParaRPr lang="en-IN" sz="66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3F98-8429-0624-CB9A-6C6C0B98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Yellow cab company has more frequent rides than the Pink cab company</a:t>
            </a:r>
          </a:p>
          <a:p>
            <a:r>
              <a:rPr lang="en-US" dirty="0">
                <a:solidFill>
                  <a:schemeClr val="bg1"/>
                </a:solidFill>
              </a:rPr>
              <a:t>The price charged range for Yellow company is higher than the Pink cab company.</a:t>
            </a:r>
          </a:p>
          <a:p>
            <a:r>
              <a:rPr lang="en-US" dirty="0">
                <a:solidFill>
                  <a:schemeClr val="bg1"/>
                </a:solidFill>
              </a:rPr>
              <a:t>The cost of trip for the yellow company is higher than the pink company</a:t>
            </a:r>
          </a:p>
          <a:p>
            <a:r>
              <a:rPr lang="en-US" dirty="0">
                <a:solidFill>
                  <a:schemeClr val="bg1"/>
                </a:solidFill>
              </a:rPr>
              <a:t>Majority of female cab users prefer taking the Yellow cab</a:t>
            </a:r>
          </a:p>
          <a:p>
            <a:r>
              <a:rPr lang="en-US" dirty="0">
                <a:solidFill>
                  <a:schemeClr val="bg1"/>
                </a:solidFill>
              </a:rPr>
              <a:t>Cab users preferred mode of payment is card</a:t>
            </a:r>
          </a:p>
          <a:p>
            <a:r>
              <a:rPr lang="en-US" dirty="0">
                <a:solidFill>
                  <a:schemeClr val="bg1"/>
                </a:solidFill>
              </a:rPr>
              <a:t>Yellow cabs are in higher demand than the pink cabs through out the year</a:t>
            </a:r>
          </a:p>
          <a:p>
            <a:r>
              <a:rPr lang="en-IN" dirty="0">
                <a:solidFill>
                  <a:schemeClr val="bg1"/>
                </a:solidFill>
              </a:rPr>
              <a:t>Yellow Cab company's earnings are more stable than Pink Cab companies</a:t>
            </a:r>
          </a:p>
          <a:p>
            <a:r>
              <a:rPr lang="en-IN" dirty="0">
                <a:solidFill>
                  <a:schemeClr val="bg1"/>
                </a:solidFill>
              </a:rPr>
              <a:t>Yellow cab is most popular in NYC while Pink Cab is most </a:t>
            </a:r>
            <a:r>
              <a:rPr lang="en-IN" dirty="0" err="1">
                <a:solidFill>
                  <a:schemeClr val="bg1"/>
                </a:solidFill>
              </a:rPr>
              <a:t>poular</a:t>
            </a:r>
            <a:r>
              <a:rPr lang="en-IN" dirty="0">
                <a:solidFill>
                  <a:schemeClr val="bg1"/>
                </a:solidFill>
              </a:rPr>
              <a:t> in LA</a:t>
            </a:r>
          </a:p>
          <a:p>
            <a:r>
              <a:rPr lang="en-IN" dirty="0">
                <a:solidFill>
                  <a:schemeClr val="bg1"/>
                </a:solidFill>
              </a:rPr>
              <a:t>New York is most profitable for yellow cab compared to other cities and also most profitable than any other city pink Cab operates in</a:t>
            </a:r>
          </a:p>
          <a:p>
            <a:r>
              <a:rPr lang="en-IN" dirty="0">
                <a:solidFill>
                  <a:schemeClr val="bg1"/>
                </a:solidFill>
              </a:rPr>
              <a:t>Yellow cab gives a Discount to their female Customers, They also have the higher number of Female Users.</a:t>
            </a:r>
          </a:p>
        </p:txBody>
      </p:sp>
    </p:spTree>
    <p:extLst>
      <p:ext uri="{BB962C8B-B14F-4D97-AF65-F5344CB8AC3E}">
        <p14:creationId xmlns:p14="http://schemas.microsoft.com/office/powerpoint/2010/main" val="2783230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3E57-2EAA-A51B-AD59-3B97EE46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FF6600"/>
                </a:solidFill>
                <a:latin typeface="+mn-lt"/>
              </a:rPr>
              <a:t>Recommendations</a:t>
            </a:r>
            <a:endParaRPr lang="en-IN" sz="72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3ACC6-86FA-68DF-90AD-65339A22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Yellow Cab Company has:</a:t>
            </a:r>
          </a:p>
          <a:p>
            <a:r>
              <a:rPr lang="en-US" dirty="0">
                <a:solidFill>
                  <a:schemeClr val="bg1"/>
                </a:solidFill>
              </a:rPr>
              <a:t>Higher Market Share</a:t>
            </a:r>
          </a:p>
          <a:p>
            <a:r>
              <a:rPr lang="en-US" dirty="0">
                <a:solidFill>
                  <a:schemeClr val="bg1"/>
                </a:solidFill>
              </a:rPr>
              <a:t>More Users than Pink Cab</a:t>
            </a:r>
          </a:p>
          <a:p>
            <a:r>
              <a:rPr lang="en-US" dirty="0">
                <a:solidFill>
                  <a:schemeClr val="bg1"/>
                </a:solidFill>
              </a:rPr>
              <a:t>High and consistent Profitability</a:t>
            </a:r>
          </a:p>
          <a:p>
            <a:r>
              <a:rPr lang="en-IN" dirty="0">
                <a:solidFill>
                  <a:schemeClr val="bg1"/>
                </a:solidFill>
              </a:rPr>
              <a:t>Demand Throughout the Year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Therefore, The best company for investment.</a:t>
            </a:r>
          </a:p>
        </p:txBody>
      </p:sp>
    </p:spTree>
    <p:extLst>
      <p:ext uri="{BB962C8B-B14F-4D97-AF65-F5344CB8AC3E}">
        <p14:creationId xmlns:p14="http://schemas.microsoft.com/office/powerpoint/2010/main" val="1731652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3B3B3B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885" y="2601119"/>
            <a:ext cx="9636722" cy="1655762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6600"/>
                </a:solidFill>
              </a:rPr>
              <a:t>Thank You</a:t>
            </a:r>
          </a:p>
          <a:p>
            <a:endParaRPr lang="en-US" sz="9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B283-366E-5F7D-9B0F-716B69EA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FF6600"/>
                </a:solidFill>
                <a:latin typeface="+mn-lt"/>
              </a:rPr>
              <a:t>Executive Summary</a:t>
            </a:r>
            <a:endParaRPr lang="en-IN" sz="66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E6EDF-BD5E-B9C8-9E72-0F5641439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XYZ aims to expand their investments into the Cab industry, Due to a remarkable growth in the industry in the past few years. The likely prospects to receive these investments are the yellow and the pink Cab  Company.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This Presentation aims to provide insights into these company's performance over the last few years and choose the best candidate for XYZ’s investment into the Cab Industry.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03E42-D35A-F900-041A-742DE2C570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7958"/>
            <a:ext cx="1876926" cy="14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9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F9F6-BB3C-A5CA-DDDA-B85A55FC4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rgbClr val="FF6600"/>
                </a:solidFill>
                <a:latin typeface="+mn-lt"/>
              </a:rPr>
              <a:t>Problem Statement</a:t>
            </a:r>
            <a:endParaRPr lang="en-IN" sz="66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F7F78-B433-9912-3EE7-9953B9751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Which would be the most suitable Cab company to Invest in for Consistent and High Return on Investments(ROI)?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99215-025B-991E-C861-B3B73285B3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7958"/>
            <a:ext cx="1876926" cy="14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5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3422-9C35-248E-09C5-E3311A56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FF6600"/>
                </a:solidFill>
                <a:latin typeface="+mn-lt"/>
              </a:rPr>
              <a:t>Approach</a:t>
            </a:r>
            <a:endParaRPr lang="en-IN" sz="66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5E15-4080-A255-BA44-233C444BA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768" y="1825625"/>
            <a:ext cx="936859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Data Collection of both companies of the past few years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Cleaning and preparation of the data from Exploratory Data Analysis(EDA)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Comparison and form Insights of these data during EDA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Forming Conclusion on with company is best for investment through these insights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10852-15D7-1CA1-4E56-C942111AAD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6046"/>
            <a:ext cx="1876926" cy="14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0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287B-2505-DDF8-715B-535BC102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096" y="2879036"/>
            <a:ext cx="8699030" cy="1099928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rgbClr val="FF6600"/>
                </a:solidFill>
                <a:latin typeface="+mn-lt"/>
              </a:rPr>
              <a:t>EDA</a:t>
            </a:r>
            <a:endParaRPr lang="en-IN" sz="9600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82ECD-1BDC-F82E-9B21-47A3336B9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7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BC41-A9CF-B601-07EB-2DDD5DFF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b="1" dirty="0">
                <a:solidFill>
                  <a:srgbClr val="FF6600"/>
                </a:solidFill>
                <a:latin typeface="+mn-lt"/>
              </a:rPr>
              <a:t>Distribution of ‘KM travelled’ feature for both Companies</a:t>
            </a:r>
            <a:endParaRPr lang="en-IN" sz="3400" b="1" dirty="0">
              <a:solidFill>
                <a:srgbClr val="FF6600"/>
              </a:solidFill>
              <a:latin typeface="+mn-lt"/>
            </a:endParaRP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7281C2A4-A890-93D2-3A48-C0560B1E63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3415"/>
            <a:ext cx="4775956" cy="3199427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7C6F9F6A-9149-3FFB-5CB2-2EE85306E6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117" y="1690688"/>
            <a:ext cx="4775956" cy="319942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249EE0-CA19-2885-FEC2-50E117A2A7DC}"/>
              </a:ext>
            </a:extLst>
          </p:cNvPr>
          <p:cNvSpPr txBox="1"/>
          <p:nvPr/>
        </p:nvSpPr>
        <p:spPr>
          <a:xfrm>
            <a:off x="838200" y="5384682"/>
            <a:ext cx="1023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Most of the rides for both companies vary from 2 to 48 KM.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Yellow Cab Company has more frequent rides than the Pink cab company.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28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BC41-A9CF-B601-07EB-2DDD5DFF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6600"/>
                </a:solidFill>
                <a:latin typeface="+mn-lt"/>
              </a:rPr>
              <a:t>Distribution of ‘Price Charged’ feature for both Companies</a:t>
            </a:r>
            <a:endParaRPr lang="en-IN" sz="32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249EE0-CA19-2885-FEC2-50E117A2A7DC}"/>
              </a:ext>
            </a:extLst>
          </p:cNvPr>
          <p:cNvSpPr txBox="1"/>
          <p:nvPr/>
        </p:nvSpPr>
        <p:spPr>
          <a:xfrm>
            <a:off x="838200" y="5384682"/>
            <a:ext cx="102388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price charged for Pink cab company ranges between : 15.6 $ and 1623.48 $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price charged for Yellow cab company ranges between : 20.73 $ and 2048.03 $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price charged range for Yellow cab company is higher than the Pink cab company.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88210B-EB99-1F4F-1DF5-B00B8958A0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1698416"/>
            <a:ext cx="4775956" cy="318397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BBDA3ED-C52F-2485-C050-A3CB9E8CB4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3809" y="1698416"/>
            <a:ext cx="4779991" cy="3183970"/>
          </a:xfrm>
        </p:spPr>
      </p:pic>
    </p:spTree>
    <p:extLst>
      <p:ext uri="{BB962C8B-B14F-4D97-AF65-F5344CB8AC3E}">
        <p14:creationId xmlns:p14="http://schemas.microsoft.com/office/powerpoint/2010/main" val="77798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BC41-A9CF-B601-07EB-2DDD5DFF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b="1" dirty="0">
                <a:solidFill>
                  <a:srgbClr val="FF6600"/>
                </a:solidFill>
                <a:latin typeface="+mn-lt"/>
              </a:rPr>
              <a:t>Distribution of ‘Cost of Trip’ feature for both Companies </a:t>
            </a:r>
            <a:endParaRPr lang="en-IN" sz="3400" b="1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249EE0-CA19-2885-FEC2-50E117A2A7DC}"/>
              </a:ext>
            </a:extLst>
          </p:cNvPr>
          <p:cNvSpPr txBox="1"/>
          <p:nvPr/>
        </p:nvSpPr>
        <p:spPr>
          <a:xfrm>
            <a:off x="838200" y="5155748"/>
            <a:ext cx="102388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cost for Pink cab company ranges between 19.0 $ and 576.0 $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cost for Yellow cab company ranges between 22.8 $ and 691.2 $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Cost of Trip range for Yellow cab company is higher than the Pink cab company (expected since the price charged is also higher)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88210B-EB99-1F4F-1DF5-B00B8958A0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1702252"/>
            <a:ext cx="4775956" cy="317629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BBDA3ED-C52F-2485-C050-A3CB9E8CB4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0436" y="1698416"/>
            <a:ext cx="4706737" cy="3183970"/>
          </a:xfrm>
        </p:spPr>
      </p:pic>
    </p:spTree>
    <p:extLst>
      <p:ext uri="{BB962C8B-B14F-4D97-AF65-F5344CB8AC3E}">
        <p14:creationId xmlns:p14="http://schemas.microsoft.com/office/powerpoint/2010/main" val="253724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894</TotalTime>
  <Words>875</Words>
  <Application>Microsoft Office PowerPoint</Application>
  <PresentationFormat>Widescreen</PresentationFormat>
  <Paragraphs>89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   Agenda</vt:lpstr>
      <vt:lpstr>Executive Summary</vt:lpstr>
      <vt:lpstr>Problem Statement</vt:lpstr>
      <vt:lpstr>Approach</vt:lpstr>
      <vt:lpstr>EDA</vt:lpstr>
      <vt:lpstr>Distribution of ‘KM travelled’ feature for both Companies</vt:lpstr>
      <vt:lpstr>Distribution of ‘Price Charged’ feature for both Companies</vt:lpstr>
      <vt:lpstr>Distribution of ‘Cost of Trip’ feature for both Companies </vt:lpstr>
      <vt:lpstr>Distribution of ‘Payment mode’ feature for both Companies</vt:lpstr>
      <vt:lpstr>Distribution of ‘Gender’ feature for both Companies</vt:lpstr>
      <vt:lpstr>Correlation</vt:lpstr>
      <vt:lpstr>PowerPoint Presentation</vt:lpstr>
      <vt:lpstr>Transaction per year for both Companies</vt:lpstr>
      <vt:lpstr>Transactions per month for each company</vt:lpstr>
      <vt:lpstr>Evolution of Prices and Profit percentage per year</vt:lpstr>
      <vt:lpstr>Evolution of Prices and Profit percentage per month</vt:lpstr>
      <vt:lpstr>Cab users per city</vt:lpstr>
      <vt:lpstr>Profit from each city for both companies</vt:lpstr>
      <vt:lpstr>Price Charged per gender in both companies</vt:lpstr>
      <vt:lpstr>Customer share in Both Companies</vt:lpstr>
      <vt:lpstr>EDA Summary</vt:lpstr>
      <vt:lpstr>Recommendations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6924</dc:creator>
  <cp:lastModifiedBy>6924</cp:lastModifiedBy>
  <cp:revision>2</cp:revision>
  <dcterms:created xsi:type="dcterms:W3CDTF">2022-08-10T22:54:27Z</dcterms:created>
  <dcterms:modified xsi:type="dcterms:W3CDTF">2022-08-11T13:49:23Z</dcterms:modified>
</cp:coreProperties>
</file>