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6" r:id="rId3"/>
    <p:sldId id="282" r:id="rId4"/>
    <p:sldId id="279" r:id="rId5"/>
    <p:sldId id="280" r:id="rId6"/>
    <p:sldId id="289" r:id="rId7"/>
    <p:sldId id="281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4660"/>
  </p:normalViewPr>
  <p:slideViewPr>
    <p:cSldViewPr>
      <p:cViewPr varScale="1">
        <p:scale>
          <a:sx n="85" d="100"/>
          <a:sy n="85" d="100"/>
        </p:scale>
        <p:origin x="160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2E38A-18AA-4C0B-9F0B-C290CEEF21D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DBF109-ADDE-400E-A093-B64518C54CEC}">
      <dgm:prSet phldrT="[Text]" custT="1"/>
      <dgm:spPr/>
      <dgm:t>
        <a:bodyPr/>
        <a:lstStyle/>
        <a:p>
          <a:r>
            <a:rPr lang="en-US" sz="1500" dirty="0"/>
            <a:t>Text Preprocessing</a:t>
          </a:r>
        </a:p>
      </dgm:t>
    </dgm:pt>
    <dgm:pt modelId="{E9B5E422-FBCC-4918-9C4A-F2B066889696}" type="parTrans" cxnId="{77A394FB-B879-4004-B4A5-ABF547FA5DBF}">
      <dgm:prSet/>
      <dgm:spPr/>
      <dgm:t>
        <a:bodyPr/>
        <a:lstStyle/>
        <a:p>
          <a:endParaRPr lang="en-US" sz="1500"/>
        </a:p>
      </dgm:t>
    </dgm:pt>
    <dgm:pt modelId="{3B8B5EAA-A080-4DB9-9B7E-B042D6B8C1C6}" type="sibTrans" cxnId="{77A394FB-B879-4004-B4A5-ABF547FA5DBF}">
      <dgm:prSet/>
      <dgm:spPr/>
      <dgm:t>
        <a:bodyPr/>
        <a:lstStyle/>
        <a:p>
          <a:endParaRPr lang="en-US" sz="1500"/>
        </a:p>
      </dgm:t>
    </dgm:pt>
    <dgm:pt modelId="{4D1F2308-7339-43CD-B19A-F2F291EA7EE9}">
      <dgm:prSet phldrT="[Text]" custT="1"/>
      <dgm:spPr/>
      <dgm:t>
        <a:bodyPr/>
        <a:lstStyle/>
        <a:p>
          <a:r>
            <a:rPr lang="en-US" sz="1500" dirty="0"/>
            <a:t>Stopwords Removal</a:t>
          </a:r>
        </a:p>
      </dgm:t>
    </dgm:pt>
    <dgm:pt modelId="{2262DFA9-3C79-4989-BBCE-5BAB6C3D1A40}" type="parTrans" cxnId="{4C5B3967-C9B3-4EDB-BE67-8D67FDD29188}">
      <dgm:prSet/>
      <dgm:spPr/>
      <dgm:t>
        <a:bodyPr/>
        <a:lstStyle/>
        <a:p>
          <a:endParaRPr lang="en-US" sz="1500"/>
        </a:p>
      </dgm:t>
    </dgm:pt>
    <dgm:pt modelId="{A54E1D5C-F90B-49B9-91CB-1F1D424CEFB4}" type="sibTrans" cxnId="{4C5B3967-C9B3-4EDB-BE67-8D67FDD29188}">
      <dgm:prSet/>
      <dgm:spPr/>
      <dgm:t>
        <a:bodyPr/>
        <a:lstStyle/>
        <a:p>
          <a:endParaRPr lang="en-US" sz="1500"/>
        </a:p>
      </dgm:t>
    </dgm:pt>
    <dgm:pt modelId="{B3D5F881-4587-493C-85A0-D2E58B146FBA}">
      <dgm:prSet phldrT="[Text]" custT="1"/>
      <dgm:spPr/>
      <dgm:t>
        <a:bodyPr/>
        <a:lstStyle/>
        <a:p>
          <a:r>
            <a:rPr lang="en-US" sz="1500" dirty="0"/>
            <a:t>Noise Removal</a:t>
          </a:r>
        </a:p>
      </dgm:t>
    </dgm:pt>
    <dgm:pt modelId="{D12CE091-0AB0-4B18-A88A-308908CD37B2}" type="parTrans" cxnId="{DE7788C5-020B-4A0C-99A8-8B1262052D2E}">
      <dgm:prSet/>
      <dgm:spPr/>
      <dgm:t>
        <a:bodyPr/>
        <a:lstStyle/>
        <a:p>
          <a:endParaRPr lang="en-US" sz="1500"/>
        </a:p>
      </dgm:t>
    </dgm:pt>
    <dgm:pt modelId="{D5E02150-5854-479F-BEC0-0F0747DD4ED4}" type="sibTrans" cxnId="{DE7788C5-020B-4A0C-99A8-8B1262052D2E}">
      <dgm:prSet/>
      <dgm:spPr/>
      <dgm:t>
        <a:bodyPr/>
        <a:lstStyle/>
        <a:p>
          <a:endParaRPr lang="en-US" sz="1500"/>
        </a:p>
      </dgm:t>
    </dgm:pt>
    <dgm:pt modelId="{84C4A439-4E8B-4957-8D56-2A12999B0569}">
      <dgm:prSet phldrT="[Text]" custT="1"/>
      <dgm:spPr/>
      <dgm:t>
        <a:bodyPr/>
        <a:lstStyle/>
        <a:p>
          <a:r>
            <a:rPr lang="en-US" sz="1500" dirty="0"/>
            <a:t>Object Standardization</a:t>
          </a:r>
        </a:p>
      </dgm:t>
    </dgm:pt>
    <dgm:pt modelId="{71FA47AE-CBDE-4184-9E6F-7FBAB6271722}" type="parTrans" cxnId="{0B804CE3-49B2-4126-AA5C-C051F17E3A85}">
      <dgm:prSet/>
      <dgm:spPr/>
      <dgm:t>
        <a:bodyPr/>
        <a:lstStyle/>
        <a:p>
          <a:endParaRPr lang="en-US" sz="1500"/>
        </a:p>
      </dgm:t>
    </dgm:pt>
    <dgm:pt modelId="{BDDE92A3-A2A3-4BE2-8B51-5534B586FAC8}" type="sibTrans" cxnId="{0B804CE3-49B2-4126-AA5C-C051F17E3A85}">
      <dgm:prSet/>
      <dgm:spPr/>
      <dgm:t>
        <a:bodyPr/>
        <a:lstStyle/>
        <a:p>
          <a:endParaRPr lang="en-US" sz="1500"/>
        </a:p>
      </dgm:t>
    </dgm:pt>
    <dgm:pt modelId="{C44EDAAE-90D5-44B6-915A-533CDF1F31D5}">
      <dgm:prSet phldrT="[Text]" custT="1"/>
      <dgm:spPr/>
      <dgm:t>
        <a:bodyPr/>
        <a:lstStyle/>
        <a:p>
          <a:r>
            <a:rPr lang="en-US" sz="1500" spc="155" dirty="0"/>
            <a:t>Word </a:t>
          </a:r>
          <a:r>
            <a:rPr lang="en-US" sz="1500" spc="110" dirty="0"/>
            <a:t>Sense</a:t>
          </a:r>
          <a:r>
            <a:rPr lang="en-US" sz="1500" spc="-480" dirty="0"/>
            <a:t> </a:t>
          </a:r>
          <a:r>
            <a:rPr lang="en-US" sz="1500" spc="110" dirty="0"/>
            <a:t>Disambiguation</a:t>
          </a:r>
          <a:endParaRPr lang="en-US" sz="1500" dirty="0"/>
        </a:p>
      </dgm:t>
    </dgm:pt>
    <dgm:pt modelId="{B8D6060E-D2AC-479E-A716-A1AA5D3B4F36}" type="parTrans" cxnId="{461C40B4-7B03-4197-AFD7-38360EDD109E}">
      <dgm:prSet/>
      <dgm:spPr/>
      <dgm:t>
        <a:bodyPr/>
        <a:lstStyle/>
        <a:p>
          <a:endParaRPr lang="en-US"/>
        </a:p>
      </dgm:t>
    </dgm:pt>
    <dgm:pt modelId="{D5A7943F-B5E6-46AB-9ECD-4A1F9F699308}" type="sibTrans" cxnId="{461C40B4-7B03-4197-AFD7-38360EDD109E}">
      <dgm:prSet/>
      <dgm:spPr/>
      <dgm:t>
        <a:bodyPr/>
        <a:lstStyle/>
        <a:p>
          <a:endParaRPr lang="en-US"/>
        </a:p>
      </dgm:t>
    </dgm:pt>
    <dgm:pt modelId="{889A522E-3D3E-4387-85F4-7B02C0AB25C1}" type="pres">
      <dgm:prSet presAssocID="{F5B2E38A-18AA-4C0B-9F0B-C290CEEF21D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ED716A-85BC-4613-9517-39504366F118}" type="pres">
      <dgm:prSet presAssocID="{F5B2E38A-18AA-4C0B-9F0B-C290CEEF21DE}" presName="hierFlow" presStyleCnt="0"/>
      <dgm:spPr/>
    </dgm:pt>
    <dgm:pt modelId="{C6379B8B-E019-41EA-8905-6DFAE41717E7}" type="pres">
      <dgm:prSet presAssocID="{F5B2E38A-18AA-4C0B-9F0B-C290CEEF21D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9646A94-E184-411B-803C-164356ED0CB9}" type="pres">
      <dgm:prSet presAssocID="{9FDBF109-ADDE-400E-A093-B64518C54CEC}" presName="Name17" presStyleCnt="0"/>
      <dgm:spPr/>
    </dgm:pt>
    <dgm:pt modelId="{AC1FC847-5FA1-4B3E-993A-2DD11F91CE1B}" type="pres">
      <dgm:prSet presAssocID="{9FDBF109-ADDE-400E-A093-B64518C54CEC}" presName="level1Shape" presStyleLbl="node0" presStyleIdx="0" presStyleCnt="1" custScaleX="46635" custScaleY="46638" custLinFactNeighborX="31013" custLinFactNeighborY="-7541">
        <dgm:presLayoutVars>
          <dgm:chPref val="3"/>
        </dgm:presLayoutVars>
      </dgm:prSet>
      <dgm:spPr/>
    </dgm:pt>
    <dgm:pt modelId="{D13F39F3-80A2-43DB-971B-5D39AB388994}" type="pres">
      <dgm:prSet presAssocID="{9FDBF109-ADDE-400E-A093-B64518C54CEC}" presName="hierChild2" presStyleCnt="0"/>
      <dgm:spPr/>
    </dgm:pt>
    <dgm:pt modelId="{F47E4905-3EEC-411B-8894-62230ECA8D4B}" type="pres">
      <dgm:prSet presAssocID="{2262DFA9-3C79-4989-BBCE-5BAB6C3D1A40}" presName="Name25" presStyleLbl="parChTrans1D2" presStyleIdx="0" presStyleCnt="4"/>
      <dgm:spPr/>
    </dgm:pt>
    <dgm:pt modelId="{5AAF6B1C-68E8-466B-A2A7-0081794EF6E7}" type="pres">
      <dgm:prSet presAssocID="{2262DFA9-3C79-4989-BBCE-5BAB6C3D1A40}" presName="connTx" presStyleLbl="parChTrans1D2" presStyleIdx="0" presStyleCnt="4"/>
      <dgm:spPr/>
    </dgm:pt>
    <dgm:pt modelId="{5985FFEA-53DD-4CBA-A1AD-BECC5519847F}" type="pres">
      <dgm:prSet presAssocID="{4D1F2308-7339-43CD-B19A-F2F291EA7EE9}" presName="Name30" presStyleCnt="0"/>
      <dgm:spPr/>
    </dgm:pt>
    <dgm:pt modelId="{FB4C95D3-6C57-4201-BCD4-F46CAC684322}" type="pres">
      <dgm:prSet presAssocID="{4D1F2308-7339-43CD-B19A-F2F291EA7EE9}" presName="level2Shape" presStyleLbl="node2" presStyleIdx="0" presStyleCnt="4" custScaleX="64412" custScaleY="41321" custLinFactNeighborX="15910" custLinFactNeighborY="-50440"/>
      <dgm:spPr/>
    </dgm:pt>
    <dgm:pt modelId="{503D803F-9FCC-4D4F-8FA2-1918C318099B}" type="pres">
      <dgm:prSet presAssocID="{4D1F2308-7339-43CD-B19A-F2F291EA7EE9}" presName="hierChild3" presStyleCnt="0"/>
      <dgm:spPr/>
    </dgm:pt>
    <dgm:pt modelId="{BA160D31-8839-412E-BAC2-127FE3D37C1A}" type="pres">
      <dgm:prSet presAssocID="{D12CE091-0AB0-4B18-A88A-308908CD37B2}" presName="Name25" presStyleLbl="parChTrans1D2" presStyleIdx="1" presStyleCnt="4"/>
      <dgm:spPr/>
    </dgm:pt>
    <dgm:pt modelId="{2FBE83F1-1AA7-4486-AE34-2BAC9E496DE5}" type="pres">
      <dgm:prSet presAssocID="{D12CE091-0AB0-4B18-A88A-308908CD37B2}" presName="connTx" presStyleLbl="parChTrans1D2" presStyleIdx="1" presStyleCnt="4"/>
      <dgm:spPr/>
    </dgm:pt>
    <dgm:pt modelId="{1AB3A723-7AC0-4F78-82BB-32D6BED88485}" type="pres">
      <dgm:prSet presAssocID="{B3D5F881-4587-493C-85A0-D2E58B146FBA}" presName="Name30" presStyleCnt="0"/>
      <dgm:spPr/>
    </dgm:pt>
    <dgm:pt modelId="{3FD13F45-EE9C-422D-9807-1994E7814D4E}" type="pres">
      <dgm:prSet presAssocID="{B3D5F881-4587-493C-85A0-D2E58B146FBA}" presName="level2Shape" presStyleLbl="node2" presStyleIdx="1" presStyleCnt="4" custScaleX="64412" custScaleY="41321" custLinFactNeighborX="15910" custLinFactNeighborY="7894"/>
      <dgm:spPr/>
    </dgm:pt>
    <dgm:pt modelId="{2E209540-2A1C-42B1-BE8F-A1F45FE1A8A7}" type="pres">
      <dgm:prSet presAssocID="{B3D5F881-4587-493C-85A0-D2E58B146FBA}" presName="hierChild3" presStyleCnt="0"/>
      <dgm:spPr/>
    </dgm:pt>
    <dgm:pt modelId="{B119B36F-B7DD-49EC-A0BA-5956AE8C37F4}" type="pres">
      <dgm:prSet presAssocID="{71FA47AE-CBDE-4184-9E6F-7FBAB6271722}" presName="Name25" presStyleLbl="parChTrans1D2" presStyleIdx="2" presStyleCnt="4"/>
      <dgm:spPr/>
    </dgm:pt>
    <dgm:pt modelId="{12D05071-3408-45A7-A0F3-75AF49DD5B46}" type="pres">
      <dgm:prSet presAssocID="{71FA47AE-CBDE-4184-9E6F-7FBAB6271722}" presName="connTx" presStyleLbl="parChTrans1D2" presStyleIdx="2" presStyleCnt="4"/>
      <dgm:spPr/>
    </dgm:pt>
    <dgm:pt modelId="{349880ED-DE23-40BC-B7CD-6FA2D2668D0B}" type="pres">
      <dgm:prSet presAssocID="{84C4A439-4E8B-4957-8D56-2A12999B0569}" presName="Name30" presStyleCnt="0"/>
      <dgm:spPr/>
    </dgm:pt>
    <dgm:pt modelId="{FA65D044-8B87-4772-A16F-E36E75D4959B}" type="pres">
      <dgm:prSet presAssocID="{84C4A439-4E8B-4957-8D56-2A12999B0569}" presName="level2Shape" presStyleLbl="node2" presStyleIdx="2" presStyleCnt="4" custScaleX="64412" custScaleY="41321" custLinFactNeighborX="17950" custLinFactNeighborY="17104"/>
      <dgm:spPr/>
    </dgm:pt>
    <dgm:pt modelId="{F373C4A1-438F-4240-9BFB-2832D2A44674}" type="pres">
      <dgm:prSet presAssocID="{84C4A439-4E8B-4957-8D56-2A12999B0569}" presName="hierChild3" presStyleCnt="0"/>
      <dgm:spPr/>
    </dgm:pt>
    <dgm:pt modelId="{16D9F11D-537E-488C-9737-A034202DF7BE}" type="pres">
      <dgm:prSet presAssocID="{B8D6060E-D2AC-479E-A716-A1AA5D3B4F36}" presName="Name25" presStyleLbl="parChTrans1D2" presStyleIdx="3" presStyleCnt="4"/>
      <dgm:spPr/>
    </dgm:pt>
    <dgm:pt modelId="{4E9B43F4-FA6D-4DDF-B44C-4F7A3B2C6B41}" type="pres">
      <dgm:prSet presAssocID="{B8D6060E-D2AC-479E-A716-A1AA5D3B4F36}" presName="connTx" presStyleLbl="parChTrans1D2" presStyleIdx="3" presStyleCnt="4"/>
      <dgm:spPr/>
    </dgm:pt>
    <dgm:pt modelId="{6926A5AB-DFD0-41DB-B2A7-01FE9418CC50}" type="pres">
      <dgm:prSet presAssocID="{C44EDAAE-90D5-44B6-915A-533CDF1F31D5}" presName="Name30" presStyleCnt="0"/>
      <dgm:spPr/>
    </dgm:pt>
    <dgm:pt modelId="{43332C3F-7A13-4A1C-90F6-F7FFF3A20499}" type="pres">
      <dgm:prSet presAssocID="{C44EDAAE-90D5-44B6-915A-533CDF1F31D5}" presName="level2Shape" presStyleLbl="node2" presStyleIdx="3" presStyleCnt="4" custScaleX="64412" custScaleY="41321" custLinFactNeighborX="16236" custLinFactNeighborY="18140"/>
      <dgm:spPr/>
    </dgm:pt>
    <dgm:pt modelId="{326164F8-0C35-412D-AC30-CA6AE542A066}" type="pres">
      <dgm:prSet presAssocID="{C44EDAAE-90D5-44B6-915A-533CDF1F31D5}" presName="hierChild3" presStyleCnt="0"/>
      <dgm:spPr/>
    </dgm:pt>
    <dgm:pt modelId="{0D664916-D712-4B57-89E4-DDB988813418}" type="pres">
      <dgm:prSet presAssocID="{F5B2E38A-18AA-4C0B-9F0B-C290CEEF21DE}" presName="bgShapesFlow" presStyleCnt="0"/>
      <dgm:spPr/>
    </dgm:pt>
  </dgm:ptLst>
  <dgm:cxnLst>
    <dgm:cxn modelId="{9E22C500-C890-489B-9839-D5DD988B00AD}" type="presOf" srcId="{71FA47AE-CBDE-4184-9E6F-7FBAB6271722}" destId="{B119B36F-B7DD-49EC-A0BA-5956AE8C37F4}" srcOrd="0" destOrd="0" presId="urn:microsoft.com/office/officeart/2005/8/layout/hierarchy5"/>
    <dgm:cxn modelId="{D395DD00-6432-4B61-A2E5-6E6534893B01}" type="presOf" srcId="{D12CE091-0AB0-4B18-A88A-308908CD37B2}" destId="{BA160D31-8839-412E-BAC2-127FE3D37C1A}" srcOrd="0" destOrd="0" presId="urn:microsoft.com/office/officeart/2005/8/layout/hierarchy5"/>
    <dgm:cxn modelId="{38CA3609-6E00-40C8-A9EA-88956E8CFB79}" type="presOf" srcId="{B3D5F881-4587-493C-85A0-D2E58B146FBA}" destId="{3FD13F45-EE9C-422D-9807-1994E7814D4E}" srcOrd="0" destOrd="0" presId="urn:microsoft.com/office/officeart/2005/8/layout/hierarchy5"/>
    <dgm:cxn modelId="{64338C1F-D08A-44B9-958F-B3BB327E0169}" type="presOf" srcId="{2262DFA9-3C79-4989-BBCE-5BAB6C3D1A40}" destId="{F47E4905-3EEC-411B-8894-62230ECA8D4B}" srcOrd="0" destOrd="0" presId="urn:microsoft.com/office/officeart/2005/8/layout/hierarchy5"/>
    <dgm:cxn modelId="{F9F0FE2B-A762-407C-9890-20FD51F1A9C2}" type="presOf" srcId="{4D1F2308-7339-43CD-B19A-F2F291EA7EE9}" destId="{FB4C95D3-6C57-4201-BCD4-F46CAC684322}" srcOrd="0" destOrd="0" presId="urn:microsoft.com/office/officeart/2005/8/layout/hierarchy5"/>
    <dgm:cxn modelId="{116F192C-F41D-4F3E-AE25-E1771AD9BB96}" type="presOf" srcId="{84C4A439-4E8B-4957-8D56-2A12999B0569}" destId="{FA65D044-8B87-4772-A16F-E36E75D4959B}" srcOrd="0" destOrd="0" presId="urn:microsoft.com/office/officeart/2005/8/layout/hierarchy5"/>
    <dgm:cxn modelId="{C7963035-E37D-4E12-A3CD-8AE65DCEF2CF}" type="presOf" srcId="{71FA47AE-CBDE-4184-9E6F-7FBAB6271722}" destId="{12D05071-3408-45A7-A0F3-75AF49DD5B46}" srcOrd="1" destOrd="0" presId="urn:microsoft.com/office/officeart/2005/8/layout/hierarchy5"/>
    <dgm:cxn modelId="{4C5B3967-C9B3-4EDB-BE67-8D67FDD29188}" srcId="{9FDBF109-ADDE-400E-A093-B64518C54CEC}" destId="{4D1F2308-7339-43CD-B19A-F2F291EA7EE9}" srcOrd="0" destOrd="0" parTransId="{2262DFA9-3C79-4989-BBCE-5BAB6C3D1A40}" sibTransId="{A54E1D5C-F90B-49B9-91CB-1F1D424CEFB4}"/>
    <dgm:cxn modelId="{79D1506A-8D5D-4A5E-83BC-E2C9C3C55596}" type="presOf" srcId="{C44EDAAE-90D5-44B6-915A-533CDF1F31D5}" destId="{43332C3F-7A13-4A1C-90F6-F7FFF3A20499}" srcOrd="0" destOrd="0" presId="urn:microsoft.com/office/officeart/2005/8/layout/hierarchy5"/>
    <dgm:cxn modelId="{F36DFE8C-A417-44B1-B938-CCE357A72ECC}" type="presOf" srcId="{D12CE091-0AB0-4B18-A88A-308908CD37B2}" destId="{2FBE83F1-1AA7-4486-AE34-2BAC9E496DE5}" srcOrd="1" destOrd="0" presId="urn:microsoft.com/office/officeart/2005/8/layout/hierarchy5"/>
    <dgm:cxn modelId="{CB4809A9-AE26-48D6-A3C4-F5997021A2F4}" type="presOf" srcId="{2262DFA9-3C79-4989-BBCE-5BAB6C3D1A40}" destId="{5AAF6B1C-68E8-466B-A2A7-0081794EF6E7}" srcOrd="1" destOrd="0" presId="urn:microsoft.com/office/officeart/2005/8/layout/hierarchy5"/>
    <dgm:cxn modelId="{785646B3-BA9C-4CC3-A2C6-4F299B02BD87}" type="presOf" srcId="{F5B2E38A-18AA-4C0B-9F0B-C290CEEF21DE}" destId="{889A522E-3D3E-4387-85F4-7B02C0AB25C1}" srcOrd="0" destOrd="0" presId="urn:microsoft.com/office/officeart/2005/8/layout/hierarchy5"/>
    <dgm:cxn modelId="{461C40B4-7B03-4197-AFD7-38360EDD109E}" srcId="{9FDBF109-ADDE-400E-A093-B64518C54CEC}" destId="{C44EDAAE-90D5-44B6-915A-533CDF1F31D5}" srcOrd="3" destOrd="0" parTransId="{B8D6060E-D2AC-479E-A716-A1AA5D3B4F36}" sibTransId="{D5A7943F-B5E6-46AB-9ECD-4A1F9F699308}"/>
    <dgm:cxn modelId="{AD5F2EB7-E1AF-4C5F-8A10-A04E2488E086}" type="presOf" srcId="{9FDBF109-ADDE-400E-A093-B64518C54CEC}" destId="{AC1FC847-5FA1-4B3E-993A-2DD11F91CE1B}" srcOrd="0" destOrd="0" presId="urn:microsoft.com/office/officeart/2005/8/layout/hierarchy5"/>
    <dgm:cxn modelId="{DE7788C5-020B-4A0C-99A8-8B1262052D2E}" srcId="{9FDBF109-ADDE-400E-A093-B64518C54CEC}" destId="{B3D5F881-4587-493C-85A0-D2E58B146FBA}" srcOrd="1" destOrd="0" parTransId="{D12CE091-0AB0-4B18-A88A-308908CD37B2}" sibTransId="{D5E02150-5854-479F-BEC0-0F0747DD4ED4}"/>
    <dgm:cxn modelId="{8E6CE2D9-FCFC-46FD-8F7E-94A0FB6A1263}" type="presOf" srcId="{B8D6060E-D2AC-479E-A716-A1AA5D3B4F36}" destId="{16D9F11D-537E-488C-9737-A034202DF7BE}" srcOrd="0" destOrd="0" presId="urn:microsoft.com/office/officeart/2005/8/layout/hierarchy5"/>
    <dgm:cxn modelId="{0B804CE3-49B2-4126-AA5C-C051F17E3A85}" srcId="{9FDBF109-ADDE-400E-A093-B64518C54CEC}" destId="{84C4A439-4E8B-4957-8D56-2A12999B0569}" srcOrd="2" destOrd="0" parTransId="{71FA47AE-CBDE-4184-9E6F-7FBAB6271722}" sibTransId="{BDDE92A3-A2A3-4BE2-8B51-5534B586FAC8}"/>
    <dgm:cxn modelId="{815605F7-4B27-4157-8649-A93FBF831CF4}" type="presOf" srcId="{B8D6060E-D2AC-479E-A716-A1AA5D3B4F36}" destId="{4E9B43F4-FA6D-4DDF-B44C-4F7A3B2C6B41}" srcOrd="1" destOrd="0" presId="urn:microsoft.com/office/officeart/2005/8/layout/hierarchy5"/>
    <dgm:cxn modelId="{77A394FB-B879-4004-B4A5-ABF547FA5DBF}" srcId="{F5B2E38A-18AA-4C0B-9F0B-C290CEEF21DE}" destId="{9FDBF109-ADDE-400E-A093-B64518C54CEC}" srcOrd="0" destOrd="0" parTransId="{E9B5E422-FBCC-4918-9C4A-F2B066889696}" sibTransId="{3B8B5EAA-A080-4DB9-9B7E-B042D6B8C1C6}"/>
    <dgm:cxn modelId="{83819C96-4330-4923-B3B3-6BC854EA4DD3}" type="presParOf" srcId="{889A522E-3D3E-4387-85F4-7B02C0AB25C1}" destId="{46ED716A-85BC-4613-9517-39504366F118}" srcOrd="0" destOrd="0" presId="urn:microsoft.com/office/officeart/2005/8/layout/hierarchy5"/>
    <dgm:cxn modelId="{EB2DD330-7416-41F7-8108-14C772CA2AC5}" type="presParOf" srcId="{46ED716A-85BC-4613-9517-39504366F118}" destId="{C6379B8B-E019-41EA-8905-6DFAE41717E7}" srcOrd="0" destOrd="0" presId="urn:microsoft.com/office/officeart/2005/8/layout/hierarchy5"/>
    <dgm:cxn modelId="{9EA47F8B-89C4-4536-8FE7-B5772EE14D7F}" type="presParOf" srcId="{C6379B8B-E019-41EA-8905-6DFAE41717E7}" destId="{E9646A94-E184-411B-803C-164356ED0CB9}" srcOrd="0" destOrd="0" presId="urn:microsoft.com/office/officeart/2005/8/layout/hierarchy5"/>
    <dgm:cxn modelId="{228BCE35-5955-4321-B819-47933959AB5C}" type="presParOf" srcId="{E9646A94-E184-411B-803C-164356ED0CB9}" destId="{AC1FC847-5FA1-4B3E-993A-2DD11F91CE1B}" srcOrd="0" destOrd="0" presId="urn:microsoft.com/office/officeart/2005/8/layout/hierarchy5"/>
    <dgm:cxn modelId="{2A95FC73-F35B-4EB1-8C78-A07921D8384C}" type="presParOf" srcId="{E9646A94-E184-411B-803C-164356ED0CB9}" destId="{D13F39F3-80A2-43DB-971B-5D39AB388994}" srcOrd="1" destOrd="0" presId="urn:microsoft.com/office/officeart/2005/8/layout/hierarchy5"/>
    <dgm:cxn modelId="{3928634F-EC07-444C-BD85-9E578E3BAC32}" type="presParOf" srcId="{D13F39F3-80A2-43DB-971B-5D39AB388994}" destId="{F47E4905-3EEC-411B-8894-62230ECA8D4B}" srcOrd="0" destOrd="0" presId="urn:microsoft.com/office/officeart/2005/8/layout/hierarchy5"/>
    <dgm:cxn modelId="{66459C71-0BE4-4129-AA94-ADEE62ABF275}" type="presParOf" srcId="{F47E4905-3EEC-411B-8894-62230ECA8D4B}" destId="{5AAF6B1C-68E8-466B-A2A7-0081794EF6E7}" srcOrd="0" destOrd="0" presId="urn:microsoft.com/office/officeart/2005/8/layout/hierarchy5"/>
    <dgm:cxn modelId="{C531A4C0-BA0F-4C64-8041-7E6EFFD2C559}" type="presParOf" srcId="{D13F39F3-80A2-43DB-971B-5D39AB388994}" destId="{5985FFEA-53DD-4CBA-A1AD-BECC5519847F}" srcOrd="1" destOrd="0" presId="urn:microsoft.com/office/officeart/2005/8/layout/hierarchy5"/>
    <dgm:cxn modelId="{840CB80A-7058-4470-8CD0-8562DDF2313D}" type="presParOf" srcId="{5985FFEA-53DD-4CBA-A1AD-BECC5519847F}" destId="{FB4C95D3-6C57-4201-BCD4-F46CAC684322}" srcOrd="0" destOrd="0" presId="urn:microsoft.com/office/officeart/2005/8/layout/hierarchy5"/>
    <dgm:cxn modelId="{8F47E9AA-CEC6-41FC-85CF-81C30151BE8B}" type="presParOf" srcId="{5985FFEA-53DD-4CBA-A1AD-BECC5519847F}" destId="{503D803F-9FCC-4D4F-8FA2-1918C318099B}" srcOrd="1" destOrd="0" presId="urn:microsoft.com/office/officeart/2005/8/layout/hierarchy5"/>
    <dgm:cxn modelId="{7659C70A-4C06-4C58-9390-F28AA56BABAE}" type="presParOf" srcId="{D13F39F3-80A2-43DB-971B-5D39AB388994}" destId="{BA160D31-8839-412E-BAC2-127FE3D37C1A}" srcOrd="2" destOrd="0" presId="urn:microsoft.com/office/officeart/2005/8/layout/hierarchy5"/>
    <dgm:cxn modelId="{E43CBED0-5773-4BF0-AEFF-7F2987F7365F}" type="presParOf" srcId="{BA160D31-8839-412E-BAC2-127FE3D37C1A}" destId="{2FBE83F1-1AA7-4486-AE34-2BAC9E496DE5}" srcOrd="0" destOrd="0" presId="urn:microsoft.com/office/officeart/2005/8/layout/hierarchy5"/>
    <dgm:cxn modelId="{69A5F36C-9834-4D94-ACE6-C5DEFA35B778}" type="presParOf" srcId="{D13F39F3-80A2-43DB-971B-5D39AB388994}" destId="{1AB3A723-7AC0-4F78-82BB-32D6BED88485}" srcOrd="3" destOrd="0" presId="urn:microsoft.com/office/officeart/2005/8/layout/hierarchy5"/>
    <dgm:cxn modelId="{810DBDE7-67EB-4C68-9170-AED58BF5D6A5}" type="presParOf" srcId="{1AB3A723-7AC0-4F78-82BB-32D6BED88485}" destId="{3FD13F45-EE9C-422D-9807-1994E7814D4E}" srcOrd="0" destOrd="0" presId="urn:microsoft.com/office/officeart/2005/8/layout/hierarchy5"/>
    <dgm:cxn modelId="{7D4C016A-6F16-40C5-BF7C-E58D1801CD34}" type="presParOf" srcId="{1AB3A723-7AC0-4F78-82BB-32D6BED88485}" destId="{2E209540-2A1C-42B1-BE8F-A1F45FE1A8A7}" srcOrd="1" destOrd="0" presId="urn:microsoft.com/office/officeart/2005/8/layout/hierarchy5"/>
    <dgm:cxn modelId="{F7E200D7-EF1B-46CB-A6DF-06BF0E16BD29}" type="presParOf" srcId="{D13F39F3-80A2-43DB-971B-5D39AB388994}" destId="{B119B36F-B7DD-49EC-A0BA-5956AE8C37F4}" srcOrd="4" destOrd="0" presId="urn:microsoft.com/office/officeart/2005/8/layout/hierarchy5"/>
    <dgm:cxn modelId="{0AFBD905-BF70-4AC1-B78D-67DB7801D9DC}" type="presParOf" srcId="{B119B36F-B7DD-49EC-A0BA-5956AE8C37F4}" destId="{12D05071-3408-45A7-A0F3-75AF49DD5B46}" srcOrd="0" destOrd="0" presId="urn:microsoft.com/office/officeart/2005/8/layout/hierarchy5"/>
    <dgm:cxn modelId="{4D9E9B61-3D13-422E-AC18-006E4F219D23}" type="presParOf" srcId="{D13F39F3-80A2-43DB-971B-5D39AB388994}" destId="{349880ED-DE23-40BC-B7CD-6FA2D2668D0B}" srcOrd="5" destOrd="0" presId="urn:microsoft.com/office/officeart/2005/8/layout/hierarchy5"/>
    <dgm:cxn modelId="{6CC0262B-2CEF-4DA8-9E4B-C7A39CA48048}" type="presParOf" srcId="{349880ED-DE23-40BC-B7CD-6FA2D2668D0B}" destId="{FA65D044-8B87-4772-A16F-E36E75D4959B}" srcOrd="0" destOrd="0" presId="urn:microsoft.com/office/officeart/2005/8/layout/hierarchy5"/>
    <dgm:cxn modelId="{8B24227A-F446-4780-99EF-E5EE1804BE07}" type="presParOf" srcId="{349880ED-DE23-40BC-B7CD-6FA2D2668D0B}" destId="{F373C4A1-438F-4240-9BFB-2832D2A44674}" srcOrd="1" destOrd="0" presId="urn:microsoft.com/office/officeart/2005/8/layout/hierarchy5"/>
    <dgm:cxn modelId="{FD0479F2-0090-4162-A841-8487CC29A104}" type="presParOf" srcId="{D13F39F3-80A2-43DB-971B-5D39AB388994}" destId="{16D9F11D-537E-488C-9737-A034202DF7BE}" srcOrd="6" destOrd="0" presId="urn:microsoft.com/office/officeart/2005/8/layout/hierarchy5"/>
    <dgm:cxn modelId="{DC887798-2481-415C-AD7A-6332B39D8F73}" type="presParOf" srcId="{16D9F11D-537E-488C-9737-A034202DF7BE}" destId="{4E9B43F4-FA6D-4DDF-B44C-4F7A3B2C6B41}" srcOrd="0" destOrd="0" presId="urn:microsoft.com/office/officeart/2005/8/layout/hierarchy5"/>
    <dgm:cxn modelId="{099120DC-9853-48D4-9FE8-2CBDFB9A1E3D}" type="presParOf" srcId="{D13F39F3-80A2-43DB-971B-5D39AB388994}" destId="{6926A5AB-DFD0-41DB-B2A7-01FE9418CC50}" srcOrd="7" destOrd="0" presId="urn:microsoft.com/office/officeart/2005/8/layout/hierarchy5"/>
    <dgm:cxn modelId="{85CBF535-DAF7-483A-8551-5830004DD5A6}" type="presParOf" srcId="{6926A5AB-DFD0-41DB-B2A7-01FE9418CC50}" destId="{43332C3F-7A13-4A1C-90F6-F7FFF3A20499}" srcOrd="0" destOrd="0" presId="urn:microsoft.com/office/officeart/2005/8/layout/hierarchy5"/>
    <dgm:cxn modelId="{98D2FB90-C16C-42CB-A25D-C826DC2AE021}" type="presParOf" srcId="{6926A5AB-DFD0-41DB-B2A7-01FE9418CC50}" destId="{326164F8-0C35-412D-AC30-CA6AE542A066}" srcOrd="1" destOrd="0" presId="urn:microsoft.com/office/officeart/2005/8/layout/hierarchy5"/>
    <dgm:cxn modelId="{94DC41B0-9804-42E6-9BCD-6939F351D6AE}" type="presParOf" srcId="{889A522E-3D3E-4387-85F4-7B02C0AB25C1}" destId="{0D664916-D712-4B57-89E4-DDB98881341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2E38A-18AA-4C0B-9F0B-C290CEEF21D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DBF109-ADDE-400E-A093-B64518C54CEC}">
      <dgm:prSet phldrT="[Text]" custT="1"/>
      <dgm:spPr/>
      <dgm:t>
        <a:bodyPr/>
        <a:lstStyle/>
        <a:p>
          <a:r>
            <a:rPr lang="en-US" sz="1500" dirty="0"/>
            <a:t>Text Preprocessing</a:t>
          </a:r>
        </a:p>
      </dgm:t>
    </dgm:pt>
    <dgm:pt modelId="{E9B5E422-FBCC-4918-9C4A-F2B066889696}" type="parTrans" cxnId="{77A394FB-B879-4004-B4A5-ABF547FA5DBF}">
      <dgm:prSet/>
      <dgm:spPr/>
      <dgm:t>
        <a:bodyPr/>
        <a:lstStyle/>
        <a:p>
          <a:endParaRPr lang="en-US" sz="1500"/>
        </a:p>
      </dgm:t>
    </dgm:pt>
    <dgm:pt modelId="{3B8B5EAA-A080-4DB9-9B7E-B042D6B8C1C6}" type="sibTrans" cxnId="{77A394FB-B879-4004-B4A5-ABF547FA5DBF}">
      <dgm:prSet/>
      <dgm:spPr/>
      <dgm:t>
        <a:bodyPr/>
        <a:lstStyle/>
        <a:p>
          <a:endParaRPr lang="en-US" sz="1500"/>
        </a:p>
      </dgm:t>
    </dgm:pt>
    <dgm:pt modelId="{DC287397-19EF-4030-BC14-F950C719F185}">
      <dgm:prSet phldrT="[Text]" custT="1"/>
      <dgm:spPr/>
      <dgm:t>
        <a:bodyPr/>
        <a:lstStyle/>
        <a:p>
          <a:r>
            <a:rPr lang="en-US" sz="1500" dirty="0"/>
            <a:t>Lexicon Normalization</a:t>
          </a:r>
        </a:p>
      </dgm:t>
    </dgm:pt>
    <dgm:pt modelId="{26D0CE4B-EF2A-4C4D-B7FF-5F8C707EE3E1}" type="parTrans" cxnId="{E3A3F3E9-8B62-42FC-B3CC-FFCD00DF51DC}">
      <dgm:prSet/>
      <dgm:spPr/>
      <dgm:t>
        <a:bodyPr/>
        <a:lstStyle/>
        <a:p>
          <a:endParaRPr lang="en-US" sz="1500"/>
        </a:p>
      </dgm:t>
    </dgm:pt>
    <dgm:pt modelId="{FA8F6E5E-267C-4CF8-A91A-B968E8A0C48F}" type="sibTrans" cxnId="{E3A3F3E9-8B62-42FC-B3CC-FFCD00DF51DC}">
      <dgm:prSet/>
      <dgm:spPr/>
      <dgm:t>
        <a:bodyPr/>
        <a:lstStyle/>
        <a:p>
          <a:endParaRPr lang="en-US" sz="1500"/>
        </a:p>
      </dgm:t>
    </dgm:pt>
    <dgm:pt modelId="{F2E8ED3F-0C27-45C2-B7ED-1C8CA0E9E569}">
      <dgm:prSet phldrT="[Text]" custT="1"/>
      <dgm:spPr/>
      <dgm:t>
        <a:bodyPr/>
        <a:lstStyle/>
        <a:p>
          <a:r>
            <a:rPr lang="en-US" sz="1500" dirty="0"/>
            <a:t>Stemming</a:t>
          </a:r>
        </a:p>
      </dgm:t>
    </dgm:pt>
    <dgm:pt modelId="{188E7ABD-B77C-4099-9EF5-C1A07EA1B56F}" type="parTrans" cxnId="{699AE9B1-2A3A-4A24-9397-2153C1B98A4C}">
      <dgm:prSet/>
      <dgm:spPr/>
      <dgm:t>
        <a:bodyPr/>
        <a:lstStyle/>
        <a:p>
          <a:endParaRPr lang="en-US" sz="1500"/>
        </a:p>
      </dgm:t>
    </dgm:pt>
    <dgm:pt modelId="{CDE00CB2-AD16-42EB-9509-8C5126C5BD83}" type="sibTrans" cxnId="{699AE9B1-2A3A-4A24-9397-2153C1B98A4C}">
      <dgm:prSet/>
      <dgm:spPr/>
      <dgm:t>
        <a:bodyPr/>
        <a:lstStyle/>
        <a:p>
          <a:endParaRPr lang="en-US" sz="1500"/>
        </a:p>
      </dgm:t>
    </dgm:pt>
    <dgm:pt modelId="{82D44AE1-BBD0-4E78-A200-1C87E87EC5D2}">
      <dgm:prSet phldrT="[Text]" custT="1"/>
      <dgm:spPr/>
      <dgm:t>
        <a:bodyPr/>
        <a:lstStyle/>
        <a:p>
          <a:r>
            <a:rPr lang="en-US" sz="1500" dirty="0"/>
            <a:t>Lemmatization</a:t>
          </a:r>
        </a:p>
      </dgm:t>
    </dgm:pt>
    <dgm:pt modelId="{21C47C3C-DB5B-4A71-8D2B-DC02A5DDD7D8}" type="parTrans" cxnId="{04CFB619-9DA9-4959-8F99-4AD85077A489}">
      <dgm:prSet/>
      <dgm:spPr/>
      <dgm:t>
        <a:bodyPr/>
        <a:lstStyle/>
        <a:p>
          <a:endParaRPr lang="en-US" sz="1500"/>
        </a:p>
      </dgm:t>
    </dgm:pt>
    <dgm:pt modelId="{0A23FB68-CF3B-45AE-B7E4-898E2DA6FA98}" type="sibTrans" cxnId="{04CFB619-9DA9-4959-8F99-4AD85077A489}">
      <dgm:prSet/>
      <dgm:spPr/>
      <dgm:t>
        <a:bodyPr/>
        <a:lstStyle/>
        <a:p>
          <a:endParaRPr lang="en-US" sz="1500"/>
        </a:p>
      </dgm:t>
    </dgm:pt>
    <dgm:pt modelId="{3DFA3E8E-522F-4D81-887A-7A03273BAF0F}">
      <dgm:prSet phldrT="[Text]" custT="1"/>
      <dgm:spPr/>
      <dgm:t>
        <a:bodyPr/>
        <a:lstStyle/>
        <a:p>
          <a:r>
            <a:rPr lang="en-US" sz="1500" dirty="0"/>
            <a:t>N-Grams</a:t>
          </a:r>
        </a:p>
      </dgm:t>
    </dgm:pt>
    <dgm:pt modelId="{F6088107-7ABF-4751-BD09-7F7E0D43BC62}" type="parTrans" cxnId="{9B67FCE0-6036-494D-8932-9E8FD4D819BB}">
      <dgm:prSet/>
      <dgm:spPr/>
      <dgm:t>
        <a:bodyPr/>
        <a:lstStyle/>
        <a:p>
          <a:endParaRPr lang="en-US"/>
        </a:p>
      </dgm:t>
    </dgm:pt>
    <dgm:pt modelId="{CF4CE253-B4EF-4879-998A-1AB69EAAA314}" type="sibTrans" cxnId="{9B67FCE0-6036-494D-8932-9E8FD4D819BB}">
      <dgm:prSet/>
      <dgm:spPr/>
      <dgm:t>
        <a:bodyPr/>
        <a:lstStyle/>
        <a:p>
          <a:endParaRPr lang="en-US"/>
        </a:p>
      </dgm:t>
    </dgm:pt>
    <dgm:pt modelId="{889A522E-3D3E-4387-85F4-7B02C0AB25C1}" type="pres">
      <dgm:prSet presAssocID="{F5B2E38A-18AA-4C0B-9F0B-C290CEEF21D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ED716A-85BC-4613-9517-39504366F118}" type="pres">
      <dgm:prSet presAssocID="{F5B2E38A-18AA-4C0B-9F0B-C290CEEF21DE}" presName="hierFlow" presStyleCnt="0"/>
      <dgm:spPr/>
    </dgm:pt>
    <dgm:pt modelId="{C6379B8B-E019-41EA-8905-6DFAE41717E7}" type="pres">
      <dgm:prSet presAssocID="{F5B2E38A-18AA-4C0B-9F0B-C290CEEF21D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9646A94-E184-411B-803C-164356ED0CB9}" type="pres">
      <dgm:prSet presAssocID="{9FDBF109-ADDE-400E-A093-B64518C54CEC}" presName="Name17" presStyleCnt="0"/>
      <dgm:spPr/>
    </dgm:pt>
    <dgm:pt modelId="{AC1FC847-5FA1-4B3E-993A-2DD11F91CE1B}" type="pres">
      <dgm:prSet presAssocID="{9FDBF109-ADDE-400E-A093-B64518C54CEC}" presName="level1Shape" presStyleLbl="node0" presStyleIdx="0" presStyleCnt="1" custScaleX="58986" custScaleY="46638" custLinFactNeighborX="45060" custLinFactNeighborY="-7541">
        <dgm:presLayoutVars>
          <dgm:chPref val="3"/>
        </dgm:presLayoutVars>
      </dgm:prSet>
      <dgm:spPr/>
    </dgm:pt>
    <dgm:pt modelId="{D13F39F3-80A2-43DB-971B-5D39AB388994}" type="pres">
      <dgm:prSet presAssocID="{9FDBF109-ADDE-400E-A093-B64518C54CEC}" presName="hierChild2" presStyleCnt="0"/>
      <dgm:spPr/>
    </dgm:pt>
    <dgm:pt modelId="{273085F9-F0DA-4BD3-9455-60F4A3AA30F1}" type="pres">
      <dgm:prSet presAssocID="{26D0CE4B-EF2A-4C4D-B7FF-5F8C707EE3E1}" presName="Name25" presStyleLbl="parChTrans1D2" presStyleIdx="0" presStyleCnt="2"/>
      <dgm:spPr/>
    </dgm:pt>
    <dgm:pt modelId="{6B625354-BEA7-4B72-AC8B-20711D10DDC3}" type="pres">
      <dgm:prSet presAssocID="{26D0CE4B-EF2A-4C4D-B7FF-5F8C707EE3E1}" presName="connTx" presStyleLbl="parChTrans1D2" presStyleIdx="0" presStyleCnt="2"/>
      <dgm:spPr/>
    </dgm:pt>
    <dgm:pt modelId="{9C38C448-50F3-4D93-9039-759CD143966C}" type="pres">
      <dgm:prSet presAssocID="{DC287397-19EF-4030-BC14-F950C719F185}" presName="Name30" presStyleCnt="0"/>
      <dgm:spPr/>
    </dgm:pt>
    <dgm:pt modelId="{9BAE5617-B149-4DC9-BB27-E9548ECAF506}" type="pres">
      <dgm:prSet presAssocID="{DC287397-19EF-4030-BC14-F950C719F185}" presName="level2Shape" presStyleLbl="node2" presStyleIdx="0" presStyleCnt="2" custScaleX="64412" custScaleY="43375" custLinFactNeighborX="15910" custLinFactNeighborY="-39174"/>
      <dgm:spPr/>
    </dgm:pt>
    <dgm:pt modelId="{3F4CFDD7-60C1-4E0B-A24D-0DEF929C497B}" type="pres">
      <dgm:prSet presAssocID="{DC287397-19EF-4030-BC14-F950C719F185}" presName="hierChild3" presStyleCnt="0"/>
      <dgm:spPr/>
    </dgm:pt>
    <dgm:pt modelId="{C38A4511-D68D-4F81-91B5-83F13CFABB0C}" type="pres">
      <dgm:prSet presAssocID="{188E7ABD-B77C-4099-9EF5-C1A07EA1B56F}" presName="Name25" presStyleLbl="parChTrans1D3" presStyleIdx="0" presStyleCnt="2"/>
      <dgm:spPr/>
    </dgm:pt>
    <dgm:pt modelId="{1940B3AE-E432-4B48-BDDD-AF211D1DE1E6}" type="pres">
      <dgm:prSet presAssocID="{188E7ABD-B77C-4099-9EF5-C1A07EA1B56F}" presName="connTx" presStyleLbl="parChTrans1D3" presStyleIdx="0" presStyleCnt="2"/>
      <dgm:spPr/>
    </dgm:pt>
    <dgm:pt modelId="{0A80E8DA-A5F3-4DB1-BABA-4649BEB76F89}" type="pres">
      <dgm:prSet presAssocID="{F2E8ED3F-0C27-45C2-B7ED-1C8CA0E9E569}" presName="Name30" presStyleCnt="0"/>
      <dgm:spPr/>
    </dgm:pt>
    <dgm:pt modelId="{7B5960E9-47E1-4B7C-B71E-2A253F3158CD}" type="pres">
      <dgm:prSet presAssocID="{F2E8ED3F-0C27-45C2-B7ED-1C8CA0E9E569}" presName="level2Shape" presStyleLbl="node3" presStyleIdx="0" presStyleCnt="2" custScaleX="58511" custScaleY="36548" custLinFactNeighborX="-3673" custLinFactNeighborY="-73558"/>
      <dgm:spPr/>
    </dgm:pt>
    <dgm:pt modelId="{4700E939-286E-4134-85E4-5C47586FCFED}" type="pres">
      <dgm:prSet presAssocID="{F2E8ED3F-0C27-45C2-B7ED-1C8CA0E9E569}" presName="hierChild3" presStyleCnt="0"/>
      <dgm:spPr/>
    </dgm:pt>
    <dgm:pt modelId="{F2076C7A-31D4-4681-AE59-49B71EA630A4}" type="pres">
      <dgm:prSet presAssocID="{21C47C3C-DB5B-4A71-8D2B-DC02A5DDD7D8}" presName="Name25" presStyleLbl="parChTrans1D3" presStyleIdx="1" presStyleCnt="2"/>
      <dgm:spPr/>
    </dgm:pt>
    <dgm:pt modelId="{57382D4E-8D40-4D68-9BF1-1406A732626C}" type="pres">
      <dgm:prSet presAssocID="{21C47C3C-DB5B-4A71-8D2B-DC02A5DDD7D8}" presName="connTx" presStyleLbl="parChTrans1D3" presStyleIdx="1" presStyleCnt="2"/>
      <dgm:spPr/>
    </dgm:pt>
    <dgm:pt modelId="{42C07B7D-7277-4224-A7B6-4206ABE44880}" type="pres">
      <dgm:prSet presAssocID="{82D44AE1-BBD0-4E78-A200-1C87E87EC5D2}" presName="Name30" presStyleCnt="0"/>
      <dgm:spPr/>
    </dgm:pt>
    <dgm:pt modelId="{BD601215-F29A-4A35-928B-0B15BA4974AD}" type="pres">
      <dgm:prSet presAssocID="{82D44AE1-BBD0-4E78-A200-1C87E87EC5D2}" presName="level2Shape" presStyleLbl="node3" presStyleIdx="1" presStyleCnt="2" custScaleX="58511" custScaleY="29834" custLinFactNeighborX="-3735" custLinFactNeighborY="-3763"/>
      <dgm:spPr/>
    </dgm:pt>
    <dgm:pt modelId="{4BDD53F1-7E9A-4012-8D32-E2450D7A32A2}" type="pres">
      <dgm:prSet presAssocID="{82D44AE1-BBD0-4E78-A200-1C87E87EC5D2}" presName="hierChild3" presStyleCnt="0"/>
      <dgm:spPr/>
    </dgm:pt>
    <dgm:pt modelId="{ECD06715-4D91-486D-92F4-DBF5250F407E}" type="pres">
      <dgm:prSet presAssocID="{F6088107-7ABF-4751-BD09-7F7E0D43BC62}" presName="Name25" presStyleLbl="parChTrans1D2" presStyleIdx="1" presStyleCnt="2"/>
      <dgm:spPr/>
    </dgm:pt>
    <dgm:pt modelId="{0CF37DCB-0A5F-417B-9A2F-FA5C4E5F887D}" type="pres">
      <dgm:prSet presAssocID="{F6088107-7ABF-4751-BD09-7F7E0D43BC62}" presName="connTx" presStyleLbl="parChTrans1D2" presStyleIdx="1" presStyleCnt="2"/>
      <dgm:spPr/>
    </dgm:pt>
    <dgm:pt modelId="{DE4DC2B8-A3A7-4646-A74A-24B96A56A77C}" type="pres">
      <dgm:prSet presAssocID="{3DFA3E8E-522F-4D81-887A-7A03273BAF0F}" presName="Name30" presStyleCnt="0"/>
      <dgm:spPr/>
    </dgm:pt>
    <dgm:pt modelId="{25A166DF-6F78-4A69-803D-C993CD490BC8}" type="pres">
      <dgm:prSet presAssocID="{3DFA3E8E-522F-4D81-887A-7A03273BAF0F}" presName="level2Shape" presStyleLbl="node2" presStyleIdx="1" presStyleCnt="2" custScaleX="70400" custScaleY="45099" custLinFactNeighborX="15464" custLinFactNeighborY="31617"/>
      <dgm:spPr/>
    </dgm:pt>
    <dgm:pt modelId="{C4FF11A5-4EEC-4677-AA6F-F9A66D654C9A}" type="pres">
      <dgm:prSet presAssocID="{3DFA3E8E-522F-4D81-887A-7A03273BAF0F}" presName="hierChild3" presStyleCnt="0"/>
      <dgm:spPr/>
    </dgm:pt>
    <dgm:pt modelId="{0D664916-D712-4B57-89E4-DDB988813418}" type="pres">
      <dgm:prSet presAssocID="{F5B2E38A-18AA-4C0B-9F0B-C290CEEF21DE}" presName="bgShapesFlow" presStyleCnt="0"/>
      <dgm:spPr/>
    </dgm:pt>
  </dgm:ptLst>
  <dgm:cxnLst>
    <dgm:cxn modelId="{5A31240C-001A-4B83-BE6B-7FA6F6A4C21A}" type="presOf" srcId="{F5B2E38A-18AA-4C0B-9F0B-C290CEEF21DE}" destId="{889A522E-3D3E-4387-85F4-7B02C0AB25C1}" srcOrd="0" destOrd="0" presId="urn:microsoft.com/office/officeart/2005/8/layout/hierarchy5"/>
    <dgm:cxn modelId="{EE50E60D-F24B-49D6-AC7C-07512CB50CAF}" type="presOf" srcId="{26D0CE4B-EF2A-4C4D-B7FF-5F8C707EE3E1}" destId="{6B625354-BEA7-4B72-AC8B-20711D10DDC3}" srcOrd="1" destOrd="0" presId="urn:microsoft.com/office/officeart/2005/8/layout/hierarchy5"/>
    <dgm:cxn modelId="{ADB9D210-DE05-4BF1-B5B7-83636B23AD08}" type="presOf" srcId="{DC287397-19EF-4030-BC14-F950C719F185}" destId="{9BAE5617-B149-4DC9-BB27-E9548ECAF506}" srcOrd="0" destOrd="0" presId="urn:microsoft.com/office/officeart/2005/8/layout/hierarchy5"/>
    <dgm:cxn modelId="{04CFB619-9DA9-4959-8F99-4AD85077A489}" srcId="{DC287397-19EF-4030-BC14-F950C719F185}" destId="{82D44AE1-BBD0-4E78-A200-1C87E87EC5D2}" srcOrd="1" destOrd="0" parTransId="{21C47C3C-DB5B-4A71-8D2B-DC02A5DDD7D8}" sibTransId="{0A23FB68-CF3B-45AE-B7E4-898E2DA6FA98}"/>
    <dgm:cxn modelId="{9A1ECF26-379B-4C8A-80FD-089D30A4AE2D}" type="presOf" srcId="{F6088107-7ABF-4751-BD09-7F7E0D43BC62}" destId="{0CF37DCB-0A5F-417B-9A2F-FA5C4E5F887D}" srcOrd="1" destOrd="0" presId="urn:microsoft.com/office/officeart/2005/8/layout/hierarchy5"/>
    <dgm:cxn modelId="{32E5AB28-2C1E-4A5B-8091-9EC2CC7F4D6E}" type="presOf" srcId="{F2E8ED3F-0C27-45C2-B7ED-1C8CA0E9E569}" destId="{7B5960E9-47E1-4B7C-B71E-2A253F3158CD}" srcOrd="0" destOrd="0" presId="urn:microsoft.com/office/officeart/2005/8/layout/hierarchy5"/>
    <dgm:cxn modelId="{E688FB38-93A6-4133-B62A-42873C2675BE}" type="presOf" srcId="{188E7ABD-B77C-4099-9EF5-C1A07EA1B56F}" destId="{1940B3AE-E432-4B48-BDDD-AF211D1DE1E6}" srcOrd="1" destOrd="0" presId="urn:microsoft.com/office/officeart/2005/8/layout/hierarchy5"/>
    <dgm:cxn modelId="{6E410348-94FD-43F8-BE9F-5F99B88A6416}" type="presOf" srcId="{3DFA3E8E-522F-4D81-887A-7A03273BAF0F}" destId="{25A166DF-6F78-4A69-803D-C993CD490BC8}" srcOrd="0" destOrd="0" presId="urn:microsoft.com/office/officeart/2005/8/layout/hierarchy5"/>
    <dgm:cxn modelId="{980B3C7D-678D-417B-BB5E-D8C98FDA0125}" type="presOf" srcId="{9FDBF109-ADDE-400E-A093-B64518C54CEC}" destId="{AC1FC847-5FA1-4B3E-993A-2DD11F91CE1B}" srcOrd="0" destOrd="0" presId="urn:microsoft.com/office/officeart/2005/8/layout/hierarchy5"/>
    <dgm:cxn modelId="{C2125C7E-9B62-4E00-88C8-422D69C5D04B}" type="presOf" srcId="{21C47C3C-DB5B-4A71-8D2B-DC02A5DDD7D8}" destId="{F2076C7A-31D4-4681-AE59-49B71EA630A4}" srcOrd="0" destOrd="0" presId="urn:microsoft.com/office/officeart/2005/8/layout/hierarchy5"/>
    <dgm:cxn modelId="{BB84BC82-05F6-43E7-AB6B-7C76AA4DB60E}" type="presOf" srcId="{F6088107-7ABF-4751-BD09-7F7E0D43BC62}" destId="{ECD06715-4D91-486D-92F4-DBF5250F407E}" srcOrd="0" destOrd="0" presId="urn:microsoft.com/office/officeart/2005/8/layout/hierarchy5"/>
    <dgm:cxn modelId="{AB43C3AF-9AA1-45C9-A741-263121ED1707}" type="presOf" srcId="{26D0CE4B-EF2A-4C4D-B7FF-5F8C707EE3E1}" destId="{273085F9-F0DA-4BD3-9455-60F4A3AA30F1}" srcOrd="0" destOrd="0" presId="urn:microsoft.com/office/officeart/2005/8/layout/hierarchy5"/>
    <dgm:cxn modelId="{699AE9B1-2A3A-4A24-9397-2153C1B98A4C}" srcId="{DC287397-19EF-4030-BC14-F950C719F185}" destId="{F2E8ED3F-0C27-45C2-B7ED-1C8CA0E9E569}" srcOrd="0" destOrd="0" parTransId="{188E7ABD-B77C-4099-9EF5-C1A07EA1B56F}" sibTransId="{CDE00CB2-AD16-42EB-9509-8C5126C5BD83}"/>
    <dgm:cxn modelId="{C084AEBC-4637-4067-A9F0-E412C22E2E11}" type="presOf" srcId="{82D44AE1-BBD0-4E78-A200-1C87E87EC5D2}" destId="{BD601215-F29A-4A35-928B-0B15BA4974AD}" srcOrd="0" destOrd="0" presId="urn:microsoft.com/office/officeart/2005/8/layout/hierarchy5"/>
    <dgm:cxn modelId="{3BAFCFC5-4221-417A-A4DB-F892EB355ECB}" type="presOf" srcId="{188E7ABD-B77C-4099-9EF5-C1A07EA1B56F}" destId="{C38A4511-D68D-4F81-91B5-83F13CFABB0C}" srcOrd="0" destOrd="0" presId="urn:microsoft.com/office/officeart/2005/8/layout/hierarchy5"/>
    <dgm:cxn modelId="{9B67FCE0-6036-494D-8932-9E8FD4D819BB}" srcId="{9FDBF109-ADDE-400E-A093-B64518C54CEC}" destId="{3DFA3E8E-522F-4D81-887A-7A03273BAF0F}" srcOrd="1" destOrd="0" parTransId="{F6088107-7ABF-4751-BD09-7F7E0D43BC62}" sibTransId="{CF4CE253-B4EF-4879-998A-1AB69EAAA314}"/>
    <dgm:cxn modelId="{0DAD3CE6-0668-4998-A2A4-87283981D986}" type="presOf" srcId="{21C47C3C-DB5B-4A71-8D2B-DC02A5DDD7D8}" destId="{57382D4E-8D40-4D68-9BF1-1406A732626C}" srcOrd="1" destOrd="0" presId="urn:microsoft.com/office/officeart/2005/8/layout/hierarchy5"/>
    <dgm:cxn modelId="{E3A3F3E9-8B62-42FC-B3CC-FFCD00DF51DC}" srcId="{9FDBF109-ADDE-400E-A093-B64518C54CEC}" destId="{DC287397-19EF-4030-BC14-F950C719F185}" srcOrd="0" destOrd="0" parTransId="{26D0CE4B-EF2A-4C4D-B7FF-5F8C707EE3E1}" sibTransId="{FA8F6E5E-267C-4CF8-A91A-B968E8A0C48F}"/>
    <dgm:cxn modelId="{77A394FB-B879-4004-B4A5-ABF547FA5DBF}" srcId="{F5B2E38A-18AA-4C0B-9F0B-C290CEEF21DE}" destId="{9FDBF109-ADDE-400E-A093-B64518C54CEC}" srcOrd="0" destOrd="0" parTransId="{E9B5E422-FBCC-4918-9C4A-F2B066889696}" sibTransId="{3B8B5EAA-A080-4DB9-9B7E-B042D6B8C1C6}"/>
    <dgm:cxn modelId="{FB5A177E-FB31-4729-BADF-822308063E29}" type="presParOf" srcId="{889A522E-3D3E-4387-85F4-7B02C0AB25C1}" destId="{46ED716A-85BC-4613-9517-39504366F118}" srcOrd="0" destOrd="0" presId="urn:microsoft.com/office/officeart/2005/8/layout/hierarchy5"/>
    <dgm:cxn modelId="{FC54CBD5-A2C0-4342-838C-A6590A80E161}" type="presParOf" srcId="{46ED716A-85BC-4613-9517-39504366F118}" destId="{C6379B8B-E019-41EA-8905-6DFAE41717E7}" srcOrd="0" destOrd="0" presId="urn:microsoft.com/office/officeart/2005/8/layout/hierarchy5"/>
    <dgm:cxn modelId="{3D516E35-196E-475C-9F65-0A6966DFB5B1}" type="presParOf" srcId="{C6379B8B-E019-41EA-8905-6DFAE41717E7}" destId="{E9646A94-E184-411B-803C-164356ED0CB9}" srcOrd="0" destOrd="0" presId="urn:microsoft.com/office/officeart/2005/8/layout/hierarchy5"/>
    <dgm:cxn modelId="{AAB1D7D3-7949-4094-9A72-D7264939EE61}" type="presParOf" srcId="{E9646A94-E184-411B-803C-164356ED0CB9}" destId="{AC1FC847-5FA1-4B3E-993A-2DD11F91CE1B}" srcOrd="0" destOrd="0" presId="urn:microsoft.com/office/officeart/2005/8/layout/hierarchy5"/>
    <dgm:cxn modelId="{F405C434-B5A6-461D-A5BB-C982B5251B8A}" type="presParOf" srcId="{E9646A94-E184-411B-803C-164356ED0CB9}" destId="{D13F39F3-80A2-43DB-971B-5D39AB388994}" srcOrd="1" destOrd="0" presId="urn:microsoft.com/office/officeart/2005/8/layout/hierarchy5"/>
    <dgm:cxn modelId="{A6BE345D-823F-42D2-88D4-ECC165B2DEB9}" type="presParOf" srcId="{D13F39F3-80A2-43DB-971B-5D39AB388994}" destId="{273085F9-F0DA-4BD3-9455-60F4A3AA30F1}" srcOrd="0" destOrd="0" presId="urn:microsoft.com/office/officeart/2005/8/layout/hierarchy5"/>
    <dgm:cxn modelId="{411ED79A-EF21-4576-A267-1723FDA90033}" type="presParOf" srcId="{273085F9-F0DA-4BD3-9455-60F4A3AA30F1}" destId="{6B625354-BEA7-4B72-AC8B-20711D10DDC3}" srcOrd="0" destOrd="0" presId="urn:microsoft.com/office/officeart/2005/8/layout/hierarchy5"/>
    <dgm:cxn modelId="{C3BC8294-6628-4DE5-8200-8ADA77B7CEBE}" type="presParOf" srcId="{D13F39F3-80A2-43DB-971B-5D39AB388994}" destId="{9C38C448-50F3-4D93-9039-759CD143966C}" srcOrd="1" destOrd="0" presId="urn:microsoft.com/office/officeart/2005/8/layout/hierarchy5"/>
    <dgm:cxn modelId="{AFC2E0CF-03B9-4F2B-A101-9D724AAB7E00}" type="presParOf" srcId="{9C38C448-50F3-4D93-9039-759CD143966C}" destId="{9BAE5617-B149-4DC9-BB27-E9548ECAF506}" srcOrd="0" destOrd="0" presId="urn:microsoft.com/office/officeart/2005/8/layout/hierarchy5"/>
    <dgm:cxn modelId="{CE7439F9-04E2-4DA6-874B-F308E309CC7C}" type="presParOf" srcId="{9C38C448-50F3-4D93-9039-759CD143966C}" destId="{3F4CFDD7-60C1-4E0B-A24D-0DEF929C497B}" srcOrd="1" destOrd="0" presId="urn:microsoft.com/office/officeart/2005/8/layout/hierarchy5"/>
    <dgm:cxn modelId="{1982E56E-8A15-4361-B2F8-901FBDF74376}" type="presParOf" srcId="{3F4CFDD7-60C1-4E0B-A24D-0DEF929C497B}" destId="{C38A4511-D68D-4F81-91B5-83F13CFABB0C}" srcOrd="0" destOrd="0" presId="urn:microsoft.com/office/officeart/2005/8/layout/hierarchy5"/>
    <dgm:cxn modelId="{50027F16-75CC-40D8-A4E6-E982E0E240B5}" type="presParOf" srcId="{C38A4511-D68D-4F81-91B5-83F13CFABB0C}" destId="{1940B3AE-E432-4B48-BDDD-AF211D1DE1E6}" srcOrd="0" destOrd="0" presId="urn:microsoft.com/office/officeart/2005/8/layout/hierarchy5"/>
    <dgm:cxn modelId="{488C7B44-CDD2-41FA-9831-C5E308172AE3}" type="presParOf" srcId="{3F4CFDD7-60C1-4E0B-A24D-0DEF929C497B}" destId="{0A80E8DA-A5F3-4DB1-BABA-4649BEB76F89}" srcOrd="1" destOrd="0" presId="urn:microsoft.com/office/officeart/2005/8/layout/hierarchy5"/>
    <dgm:cxn modelId="{AE009812-5B97-4E90-B70B-7774A097E9BC}" type="presParOf" srcId="{0A80E8DA-A5F3-4DB1-BABA-4649BEB76F89}" destId="{7B5960E9-47E1-4B7C-B71E-2A253F3158CD}" srcOrd="0" destOrd="0" presId="urn:microsoft.com/office/officeart/2005/8/layout/hierarchy5"/>
    <dgm:cxn modelId="{80C38B43-3F1D-4EC0-87D6-076D64A4BB4D}" type="presParOf" srcId="{0A80E8DA-A5F3-4DB1-BABA-4649BEB76F89}" destId="{4700E939-286E-4134-85E4-5C47586FCFED}" srcOrd="1" destOrd="0" presId="urn:microsoft.com/office/officeart/2005/8/layout/hierarchy5"/>
    <dgm:cxn modelId="{1126CEEC-3EBB-45F9-9046-8AD03D772D4D}" type="presParOf" srcId="{3F4CFDD7-60C1-4E0B-A24D-0DEF929C497B}" destId="{F2076C7A-31D4-4681-AE59-49B71EA630A4}" srcOrd="2" destOrd="0" presId="urn:microsoft.com/office/officeart/2005/8/layout/hierarchy5"/>
    <dgm:cxn modelId="{63D5B880-2C8B-44D6-9500-B5F8C88C3B02}" type="presParOf" srcId="{F2076C7A-31D4-4681-AE59-49B71EA630A4}" destId="{57382D4E-8D40-4D68-9BF1-1406A732626C}" srcOrd="0" destOrd="0" presId="urn:microsoft.com/office/officeart/2005/8/layout/hierarchy5"/>
    <dgm:cxn modelId="{312E1439-62FF-445D-A3B4-33AF52F209F6}" type="presParOf" srcId="{3F4CFDD7-60C1-4E0B-A24D-0DEF929C497B}" destId="{42C07B7D-7277-4224-A7B6-4206ABE44880}" srcOrd="3" destOrd="0" presId="urn:microsoft.com/office/officeart/2005/8/layout/hierarchy5"/>
    <dgm:cxn modelId="{1FC90E03-0497-4A3C-B6B0-97785F1CCF26}" type="presParOf" srcId="{42C07B7D-7277-4224-A7B6-4206ABE44880}" destId="{BD601215-F29A-4A35-928B-0B15BA4974AD}" srcOrd="0" destOrd="0" presId="urn:microsoft.com/office/officeart/2005/8/layout/hierarchy5"/>
    <dgm:cxn modelId="{68F3AAE2-7BCB-44AC-8FF3-D4C3337133D0}" type="presParOf" srcId="{42C07B7D-7277-4224-A7B6-4206ABE44880}" destId="{4BDD53F1-7E9A-4012-8D32-E2450D7A32A2}" srcOrd="1" destOrd="0" presId="urn:microsoft.com/office/officeart/2005/8/layout/hierarchy5"/>
    <dgm:cxn modelId="{B353BC87-62E2-4D68-8702-B1BE01C9FBF8}" type="presParOf" srcId="{D13F39F3-80A2-43DB-971B-5D39AB388994}" destId="{ECD06715-4D91-486D-92F4-DBF5250F407E}" srcOrd="2" destOrd="0" presId="urn:microsoft.com/office/officeart/2005/8/layout/hierarchy5"/>
    <dgm:cxn modelId="{C34DFEA8-3374-4CE7-9AF4-D91E24CE8653}" type="presParOf" srcId="{ECD06715-4D91-486D-92F4-DBF5250F407E}" destId="{0CF37DCB-0A5F-417B-9A2F-FA5C4E5F887D}" srcOrd="0" destOrd="0" presId="urn:microsoft.com/office/officeart/2005/8/layout/hierarchy5"/>
    <dgm:cxn modelId="{813AFF47-AA7A-48A5-96A0-62B5419904D2}" type="presParOf" srcId="{D13F39F3-80A2-43DB-971B-5D39AB388994}" destId="{DE4DC2B8-A3A7-4646-A74A-24B96A56A77C}" srcOrd="3" destOrd="0" presId="urn:microsoft.com/office/officeart/2005/8/layout/hierarchy5"/>
    <dgm:cxn modelId="{A44C08BA-866F-498D-9BC5-360849DB3029}" type="presParOf" srcId="{DE4DC2B8-A3A7-4646-A74A-24B96A56A77C}" destId="{25A166DF-6F78-4A69-803D-C993CD490BC8}" srcOrd="0" destOrd="0" presId="urn:microsoft.com/office/officeart/2005/8/layout/hierarchy5"/>
    <dgm:cxn modelId="{3FC31767-1490-45AC-AAEB-0D8CAA6F4D3D}" type="presParOf" srcId="{DE4DC2B8-A3A7-4646-A74A-24B96A56A77C}" destId="{C4FF11A5-4EEC-4677-AA6F-F9A66D654C9A}" srcOrd="1" destOrd="0" presId="urn:microsoft.com/office/officeart/2005/8/layout/hierarchy5"/>
    <dgm:cxn modelId="{7696B787-B220-4200-9FB1-E5006B9BC601}" type="presParOf" srcId="{889A522E-3D3E-4387-85F4-7B02C0AB25C1}" destId="{0D664916-D712-4B57-89E4-DDB98881341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B2E38A-18AA-4C0B-9F0B-C290CEEF21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DBF109-ADDE-400E-A093-B64518C54CEC}">
      <dgm:prSet phldrT="[Text]" custT="1"/>
      <dgm:spPr/>
      <dgm:t>
        <a:bodyPr/>
        <a:lstStyle/>
        <a:p>
          <a:r>
            <a:rPr lang="en-US" sz="1500" dirty="0"/>
            <a:t>Text to Features</a:t>
          </a:r>
        </a:p>
      </dgm:t>
    </dgm:pt>
    <dgm:pt modelId="{E9B5E422-FBCC-4918-9C4A-F2B066889696}" type="parTrans" cxnId="{77A394FB-B879-4004-B4A5-ABF547FA5DBF}">
      <dgm:prSet/>
      <dgm:spPr/>
      <dgm:t>
        <a:bodyPr/>
        <a:lstStyle/>
        <a:p>
          <a:endParaRPr lang="en-US" sz="1500"/>
        </a:p>
      </dgm:t>
    </dgm:pt>
    <dgm:pt modelId="{3B8B5EAA-A080-4DB9-9B7E-B042D6B8C1C6}" type="sibTrans" cxnId="{77A394FB-B879-4004-B4A5-ABF547FA5DBF}">
      <dgm:prSet/>
      <dgm:spPr/>
      <dgm:t>
        <a:bodyPr/>
        <a:lstStyle/>
        <a:p>
          <a:endParaRPr lang="en-US" sz="1500"/>
        </a:p>
      </dgm:t>
    </dgm:pt>
    <dgm:pt modelId="{883FF562-F2D2-4C3A-966F-4BF9DF768535}">
      <dgm:prSet custT="1"/>
      <dgm:spPr/>
      <dgm:t>
        <a:bodyPr/>
        <a:lstStyle/>
        <a:p>
          <a:r>
            <a:rPr lang="en-US" sz="1500"/>
            <a:t>Bag of Words</a:t>
          </a:r>
          <a:endParaRPr lang="en-US" sz="1500" dirty="0"/>
        </a:p>
      </dgm:t>
    </dgm:pt>
    <dgm:pt modelId="{52CC6EF2-FD24-43D4-A3D8-EB92BD77BC1A}" type="parTrans" cxnId="{A2381909-5443-47EE-9F38-84A9271302B3}">
      <dgm:prSet/>
      <dgm:spPr/>
      <dgm:t>
        <a:bodyPr/>
        <a:lstStyle/>
        <a:p>
          <a:endParaRPr lang="en-US" sz="1500"/>
        </a:p>
      </dgm:t>
    </dgm:pt>
    <dgm:pt modelId="{E36AA076-552E-47E4-9BE2-C7CA9BD87744}" type="sibTrans" cxnId="{A2381909-5443-47EE-9F38-84A9271302B3}">
      <dgm:prSet/>
      <dgm:spPr/>
      <dgm:t>
        <a:bodyPr/>
        <a:lstStyle/>
        <a:p>
          <a:endParaRPr lang="en-US" sz="1500"/>
        </a:p>
      </dgm:t>
    </dgm:pt>
    <dgm:pt modelId="{E3BFCEE3-56AE-45E5-8AFB-C77AA0953DE9}">
      <dgm:prSet custT="1"/>
      <dgm:spPr/>
      <dgm:t>
        <a:bodyPr/>
        <a:lstStyle/>
        <a:p>
          <a:r>
            <a:rPr lang="en-US" sz="1500" dirty="0"/>
            <a:t>POS Tagging</a:t>
          </a:r>
        </a:p>
      </dgm:t>
    </dgm:pt>
    <dgm:pt modelId="{9153AE49-CADB-4C6A-B888-55EB8465E4FE}" type="parTrans" cxnId="{A516213D-4F13-4BAB-A1F6-CF7BBD2EDF74}">
      <dgm:prSet/>
      <dgm:spPr/>
      <dgm:t>
        <a:bodyPr/>
        <a:lstStyle/>
        <a:p>
          <a:endParaRPr lang="en-US" sz="1500"/>
        </a:p>
      </dgm:t>
    </dgm:pt>
    <dgm:pt modelId="{2D44BDBB-DE6C-4364-82CB-1DC8A87AA808}" type="sibTrans" cxnId="{A516213D-4F13-4BAB-A1F6-CF7BBD2EDF74}">
      <dgm:prSet/>
      <dgm:spPr/>
      <dgm:t>
        <a:bodyPr/>
        <a:lstStyle/>
        <a:p>
          <a:endParaRPr lang="en-US" sz="1500"/>
        </a:p>
      </dgm:t>
    </dgm:pt>
    <dgm:pt modelId="{C3966FF2-2F11-42A0-8BFD-CEF3D4F6B08A}">
      <dgm:prSet custT="1"/>
      <dgm:spPr/>
      <dgm:t>
        <a:bodyPr/>
        <a:lstStyle/>
        <a:p>
          <a:r>
            <a:rPr lang="en-US" sz="1500" dirty="0"/>
            <a:t>Named Entity Recognition</a:t>
          </a:r>
        </a:p>
      </dgm:t>
    </dgm:pt>
    <dgm:pt modelId="{938CF983-961D-45D1-AE0C-DA5F325CA606}" type="parTrans" cxnId="{3B3C55AB-FC7D-4CAA-AC30-17C5601FC5C0}">
      <dgm:prSet/>
      <dgm:spPr/>
      <dgm:t>
        <a:bodyPr/>
        <a:lstStyle/>
        <a:p>
          <a:endParaRPr lang="en-US" sz="1500"/>
        </a:p>
      </dgm:t>
    </dgm:pt>
    <dgm:pt modelId="{E08A28D6-C5A9-475A-9DD9-EF5A22A8F2D9}" type="sibTrans" cxnId="{3B3C55AB-FC7D-4CAA-AC30-17C5601FC5C0}">
      <dgm:prSet/>
      <dgm:spPr/>
      <dgm:t>
        <a:bodyPr/>
        <a:lstStyle/>
        <a:p>
          <a:endParaRPr lang="en-US" sz="1500"/>
        </a:p>
      </dgm:t>
    </dgm:pt>
    <dgm:pt modelId="{7428AD5D-C45A-4E21-8199-00EEB986F995}" type="pres">
      <dgm:prSet presAssocID="{F5B2E38A-18AA-4C0B-9F0B-C290CEEF21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F7BF19-233A-4140-800B-E76D8AFC0A9F}" type="pres">
      <dgm:prSet presAssocID="{9FDBF109-ADDE-400E-A093-B64518C54CEC}" presName="hierRoot1" presStyleCnt="0">
        <dgm:presLayoutVars>
          <dgm:hierBranch val="init"/>
        </dgm:presLayoutVars>
      </dgm:prSet>
      <dgm:spPr/>
    </dgm:pt>
    <dgm:pt modelId="{1CBD76CE-0637-49A1-8562-4AFF4AB74A0E}" type="pres">
      <dgm:prSet presAssocID="{9FDBF109-ADDE-400E-A093-B64518C54CEC}" presName="rootComposite1" presStyleCnt="0"/>
      <dgm:spPr/>
    </dgm:pt>
    <dgm:pt modelId="{8E708173-6770-4407-881C-C97F2CC7E4BA}" type="pres">
      <dgm:prSet presAssocID="{9FDBF109-ADDE-400E-A093-B64518C54CEC}" presName="rootText1" presStyleLbl="node0" presStyleIdx="0" presStyleCnt="1" custScaleX="74792" custScaleY="33171">
        <dgm:presLayoutVars>
          <dgm:chPref val="3"/>
        </dgm:presLayoutVars>
      </dgm:prSet>
      <dgm:spPr/>
    </dgm:pt>
    <dgm:pt modelId="{8C4F9476-154B-4D84-A9F0-5670B4B3DE39}" type="pres">
      <dgm:prSet presAssocID="{9FDBF109-ADDE-400E-A093-B64518C54CEC}" presName="rootConnector1" presStyleLbl="node1" presStyleIdx="0" presStyleCnt="0"/>
      <dgm:spPr/>
    </dgm:pt>
    <dgm:pt modelId="{C395464F-76A4-48FE-A54F-40936A08F18A}" type="pres">
      <dgm:prSet presAssocID="{9FDBF109-ADDE-400E-A093-B64518C54CEC}" presName="hierChild2" presStyleCnt="0"/>
      <dgm:spPr/>
    </dgm:pt>
    <dgm:pt modelId="{286BB334-C123-4E91-B412-C314B3CCB86F}" type="pres">
      <dgm:prSet presAssocID="{52CC6EF2-FD24-43D4-A3D8-EB92BD77BC1A}" presName="Name37" presStyleLbl="parChTrans1D2" presStyleIdx="0" presStyleCnt="3"/>
      <dgm:spPr/>
    </dgm:pt>
    <dgm:pt modelId="{0CC29AD9-560A-4B33-A98B-C315C0E879A0}" type="pres">
      <dgm:prSet presAssocID="{883FF562-F2D2-4C3A-966F-4BF9DF768535}" presName="hierRoot2" presStyleCnt="0">
        <dgm:presLayoutVars>
          <dgm:hierBranch val="init"/>
        </dgm:presLayoutVars>
      </dgm:prSet>
      <dgm:spPr/>
    </dgm:pt>
    <dgm:pt modelId="{5B726E17-BB34-420A-9020-CDE044F068ED}" type="pres">
      <dgm:prSet presAssocID="{883FF562-F2D2-4C3A-966F-4BF9DF768535}" presName="rootComposite" presStyleCnt="0"/>
      <dgm:spPr/>
    </dgm:pt>
    <dgm:pt modelId="{22D1F72A-15F3-42CC-8D0B-3C7DA7787748}" type="pres">
      <dgm:prSet presAssocID="{883FF562-F2D2-4C3A-966F-4BF9DF768535}" presName="rootText" presStyleLbl="node2" presStyleIdx="0" presStyleCnt="3" custScaleX="73601" custScaleY="26631" custLinFactNeighborX="3222">
        <dgm:presLayoutVars>
          <dgm:chPref val="3"/>
        </dgm:presLayoutVars>
      </dgm:prSet>
      <dgm:spPr/>
    </dgm:pt>
    <dgm:pt modelId="{E627A195-5498-418C-A473-F3B96A9AC0CA}" type="pres">
      <dgm:prSet presAssocID="{883FF562-F2D2-4C3A-966F-4BF9DF768535}" presName="rootConnector" presStyleLbl="node2" presStyleIdx="0" presStyleCnt="3"/>
      <dgm:spPr/>
    </dgm:pt>
    <dgm:pt modelId="{737B0D07-36B8-4581-B4A0-5AD98ACC2698}" type="pres">
      <dgm:prSet presAssocID="{883FF562-F2D2-4C3A-966F-4BF9DF768535}" presName="hierChild4" presStyleCnt="0"/>
      <dgm:spPr/>
    </dgm:pt>
    <dgm:pt modelId="{76EBD7BC-2E84-4F6A-9CD3-AF19D8200E58}" type="pres">
      <dgm:prSet presAssocID="{883FF562-F2D2-4C3A-966F-4BF9DF768535}" presName="hierChild5" presStyleCnt="0"/>
      <dgm:spPr/>
    </dgm:pt>
    <dgm:pt modelId="{1D00219B-CAC7-4D11-A4FD-58CD2CADA071}" type="pres">
      <dgm:prSet presAssocID="{9153AE49-CADB-4C6A-B888-55EB8465E4FE}" presName="Name37" presStyleLbl="parChTrans1D2" presStyleIdx="1" presStyleCnt="3"/>
      <dgm:spPr/>
    </dgm:pt>
    <dgm:pt modelId="{31B91410-C30F-4C81-B13A-F7017C73B739}" type="pres">
      <dgm:prSet presAssocID="{E3BFCEE3-56AE-45E5-8AFB-C77AA0953DE9}" presName="hierRoot2" presStyleCnt="0">
        <dgm:presLayoutVars>
          <dgm:hierBranch val="init"/>
        </dgm:presLayoutVars>
      </dgm:prSet>
      <dgm:spPr/>
    </dgm:pt>
    <dgm:pt modelId="{7E442AC6-EC35-48B2-8210-321054FBCB60}" type="pres">
      <dgm:prSet presAssocID="{E3BFCEE3-56AE-45E5-8AFB-C77AA0953DE9}" presName="rootComposite" presStyleCnt="0"/>
      <dgm:spPr/>
    </dgm:pt>
    <dgm:pt modelId="{ADF0D587-D22D-4080-B898-7A655ACC2614}" type="pres">
      <dgm:prSet presAssocID="{E3BFCEE3-56AE-45E5-8AFB-C77AA0953DE9}" presName="rootText" presStyleLbl="node2" presStyleIdx="1" presStyleCnt="3" custScaleX="77432" custScaleY="29964">
        <dgm:presLayoutVars>
          <dgm:chPref val="3"/>
        </dgm:presLayoutVars>
      </dgm:prSet>
      <dgm:spPr/>
    </dgm:pt>
    <dgm:pt modelId="{BA9412D0-E674-4B8B-8670-4D9C91EB6060}" type="pres">
      <dgm:prSet presAssocID="{E3BFCEE3-56AE-45E5-8AFB-C77AA0953DE9}" presName="rootConnector" presStyleLbl="node2" presStyleIdx="1" presStyleCnt="3"/>
      <dgm:spPr/>
    </dgm:pt>
    <dgm:pt modelId="{3FA41D8F-04BD-482F-9FBF-F37B0E17EFD7}" type="pres">
      <dgm:prSet presAssocID="{E3BFCEE3-56AE-45E5-8AFB-C77AA0953DE9}" presName="hierChild4" presStyleCnt="0"/>
      <dgm:spPr/>
    </dgm:pt>
    <dgm:pt modelId="{3EB730DB-6DE9-4AFF-92B0-EAA7DEFCAF44}" type="pres">
      <dgm:prSet presAssocID="{E3BFCEE3-56AE-45E5-8AFB-C77AA0953DE9}" presName="hierChild5" presStyleCnt="0"/>
      <dgm:spPr/>
    </dgm:pt>
    <dgm:pt modelId="{9FBA6EA4-A57E-4443-9108-3EBA8F64C5A7}" type="pres">
      <dgm:prSet presAssocID="{938CF983-961D-45D1-AE0C-DA5F325CA606}" presName="Name37" presStyleLbl="parChTrans1D2" presStyleIdx="2" presStyleCnt="3"/>
      <dgm:spPr/>
    </dgm:pt>
    <dgm:pt modelId="{33DE826B-4E0D-4265-A4E3-CAAEF6D2DD75}" type="pres">
      <dgm:prSet presAssocID="{C3966FF2-2F11-42A0-8BFD-CEF3D4F6B08A}" presName="hierRoot2" presStyleCnt="0">
        <dgm:presLayoutVars>
          <dgm:hierBranch val="init"/>
        </dgm:presLayoutVars>
      </dgm:prSet>
      <dgm:spPr/>
    </dgm:pt>
    <dgm:pt modelId="{304E52F1-76DF-4176-9747-0D6F7FF276A0}" type="pres">
      <dgm:prSet presAssocID="{C3966FF2-2F11-42A0-8BFD-CEF3D4F6B08A}" presName="rootComposite" presStyleCnt="0"/>
      <dgm:spPr/>
    </dgm:pt>
    <dgm:pt modelId="{CCDC5B8B-1AE6-45FE-B712-C1AD074A6E4F}" type="pres">
      <dgm:prSet presAssocID="{C3966FF2-2F11-42A0-8BFD-CEF3D4F6B08A}" presName="rootText" presStyleLbl="node2" presStyleIdx="2" presStyleCnt="3" custScaleX="73865" custScaleY="32481">
        <dgm:presLayoutVars>
          <dgm:chPref val="3"/>
        </dgm:presLayoutVars>
      </dgm:prSet>
      <dgm:spPr/>
    </dgm:pt>
    <dgm:pt modelId="{1116FFB7-5CA9-432B-B2EA-B5BF9DD0A051}" type="pres">
      <dgm:prSet presAssocID="{C3966FF2-2F11-42A0-8BFD-CEF3D4F6B08A}" presName="rootConnector" presStyleLbl="node2" presStyleIdx="2" presStyleCnt="3"/>
      <dgm:spPr/>
    </dgm:pt>
    <dgm:pt modelId="{BD10F7C6-22FC-4743-B8FF-C58F53DFE7DC}" type="pres">
      <dgm:prSet presAssocID="{C3966FF2-2F11-42A0-8BFD-CEF3D4F6B08A}" presName="hierChild4" presStyleCnt="0"/>
      <dgm:spPr/>
    </dgm:pt>
    <dgm:pt modelId="{4F8F07EA-6E0C-434B-AEBC-2B77FB20F060}" type="pres">
      <dgm:prSet presAssocID="{C3966FF2-2F11-42A0-8BFD-CEF3D4F6B08A}" presName="hierChild5" presStyleCnt="0"/>
      <dgm:spPr/>
    </dgm:pt>
    <dgm:pt modelId="{27B578CB-0121-4E55-BF19-5D88A7EFF3BE}" type="pres">
      <dgm:prSet presAssocID="{9FDBF109-ADDE-400E-A093-B64518C54CEC}" presName="hierChild3" presStyleCnt="0"/>
      <dgm:spPr/>
    </dgm:pt>
  </dgm:ptLst>
  <dgm:cxnLst>
    <dgm:cxn modelId="{67DE9701-EBE4-40F1-B5B7-4E3BAE4E0849}" type="presOf" srcId="{883FF562-F2D2-4C3A-966F-4BF9DF768535}" destId="{E627A195-5498-418C-A473-F3B96A9AC0CA}" srcOrd="1" destOrd="0" presId="urn:microsoft.com/office/officeart/2005/8/layout/orgChart1"/>
    <dgm:cxn modelId="{A2381909-5443-47EE-9F38-84A9271302B3}" srcId="{9FDBF109-ADDE-400E-A093-B64518C54CEC}" destId="{883FF562-F2D2-4C3A-966F-4BF9DF768535}" srcOrd="0" destOrd="0" parTransId="{52CC6EF2-FD24-43D4-A3D8-EB92BD77BC1A}" sibTransId="{E36AA076-552E-47E4-9BE2-C7CA9BD87744}"/>
    <dgm:cxn modelId="{307EE009-4F29-4FF0-BF3A-F45840BDE3C4}" type="presOf" srcId="{9FDBF109-ADDE-400E-A093-B64518C54CEC}" destId="{8C4F9476-154B-4D84-A9F0-5670B4B3DE39}" srcOrd="1" destOrd="0" presId="urn:microsoft.com/office/officeart/2005/8/layout/orgChart1"/>
    <dgm:cxn modelId="{A33BAF16-B7BF-4B12-A6A8-FAD538C8071B}" type="presOf" srcId="{52CC6EF2-FD24-43D4-A3D8-EB92BD77BC1A}" destId="{286BB334-C123-4E91-B412-C314B3CCB86F}" srcOrd="0" destOrd="0" presId="urn:microsoft.com/office/officeart/2005/8/layout/orgChart1"/>
    <dgm:cxn modelId="{234BF817-67FC-4F20-BDDD-5BE334917FC4}" type="presOf" srcId="{938CF983-961D-45D1-AE0C-DA5F325CA606}" destId="{9FBA6EA4-A57E-4443-9108-3EBA8F64C5A7}" srcOrd="0" destOrd="0" presId="urn:microsoft.com/office/officeart/2005/8/layout/orgChart1"/>
    <dgm:cxn modelId="{A516213D-4F13-4BAB-A1F6-CF7BBD2EDF74}" srcId="{9FDBF109-ADDE-400E-A093-B64518C54CEC}" destId="{E3BFCEE3-56AE-45E5-8AFB-C77AA0953DE9}" srcOrd="1" destOrd="0" parTransId="{9153AE49-CADB-4C6A-B888-55EB8465E4FE}" sibTransId="{2D44BDBB-DE6C-4364-82CB-1DC8A87AA808}"/>
    <dgm:cxn modelId="{62EB2141-BF54-42D7-820D-646B2504AC90}" type="presOf" srcId="{E3BFCEE3-56AE-45E5-8AFB-C77AA0953DE9}" destId="{BA9412D0-E674-4B8B-8670-4D9C91EB6060}" srcOrd="1" destOrd="0" presId="urn:microsoft.com/office/officeart/2005/8/layout/orgChart1"/>
    <dgm:cxn modelId="{16162641-6FBE-47B9-819B-F138584EA859}" type="presOf" srcId="{C3966FF2-2F11-42A0-8BFD-CEF3D4F6B08A}" destId="{CCDC5B8B-1AE6-45FE-B712-C1AD074A6E4F}" srcOrd="0" destOrd="0" presId="urn:microsoft.com/office/officeart/2005/8/layout/orgChart1"/>
    <dgm:cxn modelId="{9B56A053-2EDB-4728-898B-1113B4C74561}" type="presOf" srcId="{9FDBF109-ADDE-400E-A093-B64518C54CEC}" destId="{8E708173-6770-4407-881C-C97F2CC7E4BA}" srcOrd="0" destOrd="0" presId="urn:microsoft.com/office/officeart/2005/8/layout/orgChart1"/>
    <dgm:cxn modelId="{62216F88-6FC8-4989-85E8-2DE74F476FD1}" type="presOf" srcId="{F5B2E38A-18AA-4C0B-9F0B-C290CEEF21DE}" destId="{7428AD5D-C45A-4E21-8199-00EEB986F995}" srcOrd="0" destOrd="0" presId="urn:microsoft.com/office/officeart/2005/8/layout/orgChart1"/>
    <dgm:cxn modelId="{6729E597-8C0F-450D-B87A-170AADAD0A91}" type="presOf" srcId="{E3BFCEE3-56AE-45E5-8AFB-C77AA0953DE9}" destId="{ADF0D587-D22D-4080-B898-7A655ACC2614}" srcOrd="0" destOrd="0" presId="urn:microsoft.com/office/officeart/2005/8/layout/orgChart1"/>
    <dgm:cxn modelId="{3B3C55AB-FC7D-4CAA-AC30-17C5601FC5C0}" srcId="{9FDBF109-ADDE-400E-A093-B64518C54CEC}" destId="{C3966FF2-2F11-42A0-8BFD-CEF3D4F6B08A}" srcOrd="2" destOrd="0" parTransId="{938CF983-961D-45D1-AE0C-DA5F325CA606}" sibTransId="{E08A28D6-C5A9-475A-9DD9-EF5A22A8F2D9}"/>
    <dgm:cxn modelId="{4823D8C9-AF2C-4A48-BA15-CCAB754C1EF9}" type="presOf" srcId="{C3966FF2-2F11-42A0-8BFD-CEF3D4F6B08A}" destId="{1116FFB7-5CA9-432B-B2EA-B5BF9DD0A051}" srcOrd="1" destOrd="0" presId="urn:microsoft.com/office/officeart/2005/8/layout/orgChart1"/>
    <dgm:cxn modelId="{D0272BDB-BB3A-45B1-84C9-A11E704E3FD6}" type="presOf" srcId="{9153AE49-CADB-4C6A-B888-55EB8465E4FE}" destId="{1D00219B-CAC7-4D11-A4FD-58CD2CADA071}" srcOrd="0" destOrd="0" presId="urn:microsoft.com/office/officeart/2005/8/layout/orgChart1"/>
    <dgm:cxn modelId="{2F717DE7-EEE1-456C-B17B-F64C23E6AB0A}" type="presOf" srcId="{883FF562-F2D2-4C3A-966F-4BF9DF768535}" destId="{22D1F72A-15F3-42CC-8D0B-3C7DA7787748}" srcOrd="0" destOrd="0" presId="urn:microsoft.com/office/officeart/2005/8/layout/orgChart1"/>
    <dgm:cxn modelId="{77A394FB-B879-4004-B4A5-ABF547FA5DBF}" srcId="{F5B2E38A-18AA-4C0B-9F0B-C290CEEF21DE}" destId="{9FDBF109-ADDE-400E-A093-B64518C54CEC}" srcOrd="0" destOrd="0" parTransId="{E9B5E422-FBCC-4918-9C4A-F2B066889696}" sibTransId="{3B8B5EAA-A080-4DB9-9B7E-B042D6B8C1C6}"/>
    <dgm:cxn modelId="{02250EC3-F0E5-4C61-8FDF-590EE659EBE6}" type="presParOf" srcId="{7428AD5D-C45A-4E21-8199-00EEB986F995}" destId="{60F7BF19-233A-4140-800B-E76D8AFC0A9F}" srcOrd="0" destOrd="0" presId="urn:microsoft.com/office/officeart/2005/8/layout/orgChart1"/>
    <dgm:cxn modelId="{C5673CD8-A1BE-4B67-B171-6F3FB1BFC7BD}" type="presParOf" srcId="{60F7BF19-233A-4140-800B-E76D8AFC0A9F}" destId="{1CBD76CE-0637-49A1-8562-4AFF4AB74A0E}" srcOrd="0" destOrd="0" presId="urn:microsoft.com/office/officeart/2005/8/layout/orgChart1"/>
    <dgm:cxn modelId="{A7E329DB-F821-4C47-BCA9-090CF428662C}" type="presParOf" srcId="{1CBD76CE-0637-49A1-8562-4AFF4AB74A0E}" destId="{8E708173-6770-4407-881C-C97F2CC7E4BA}" srcOrd="0" destOrd="0" presId="urn:microsoft.com/office/officeart/2005/8/layout/orgChart1"/>
    <dgm:cxn modelId="{CD5BFB89-3280-46E4-9FA9-9C3E14DC76B6}" type="presParOf" srcId="{1CBD76CE-0637-49A1-8562-4AFF4AB74A0E}" destId="{8C4F9476-154B-4D84-A9F0-5670B4B3DE39}" srcOrd="1" destOrd="0" presId="urn:microsoft.com/office/officeart/2005/8/layout/orgChart1"/>
    <dgm:cxn modelId="{7CE48491-5ADB-4E30-9DD9-B4F8185CB8C1}" type="presParOf" srcId="{60F7BF19-233A-4140-800B-E76D8AFC0A9F}" destId="{C395464F-76A4-48FE-A54F-40936A08F18A}" srcOrd="1" destOrd="0" presId="urn:microsoft.com/office/officeart/2005/8/layout/orgChart1"/>
    <dgm:cxn modelId="{3578564D-E819-40F9-89A7-4567BA63CDA4}" type="presParOf" srcId="{C395464F-76A4-48FE-A54F-40936A08F18A}" destId="{286BB334-C123-4E91-B412-C314B3CCB86F}" srcOrd="0" destOrd="0" presId="urn:microsoft.com/office/officeart/2005/8/layout/orgChart1"/>
    <dgm:cxn modelId="{275FBCF3-C84D-44D8-9AA8-C30BCCA9D87F}" type="presParOf" srcId="{C395464F-76A4-48FE-A54F-40936A08F18A}" destId="{0CC29AD9-560A-4B33-A98B-C315C0E879A0}" srcOrd="1" destOrd="0" presId="urn:microsoft.com/office/officeart/2005/8/layout/orgChart1"/>
    <dgm:cxn modelId="{6002B16D-5F0E-45CA-BED6-1116208654AF}" type="presParOf" srcId="{0CC29AD9-560A-4B33-A98B-C315C0E879A0}" destId="{5B726E17-BB34-420A-9020-CDE044F068ED}" srcOrd="0" destOrd="0" presId="urn:microsoft.com/office/officeart/2005/8/layout/orgChart1"/>
    <dgm:cxn modelId="{928F4821-D0AD-4642-B759-68D38599286D}" type="presParOf" srcId="{5B726E17-BB34-420A-9020-CDE044F068ED}" destId="{22D1F72A-15F3-42CC-8D0B-3C7DA7787748}" srcOrd="0" destOrd="0" presId="urn:microsoft.com/office/officeart/2005/8/layout/orgChart1"/>
    <dgm:cxn modelId="{62CDC7A1-4F6D-4CE9-BCD2-BF050C2CEEBB}" type="presParOf" srcId="{5B726E17-BB34-420A-9020-CDE044F068ED}" destId="{E627A195-5498-418C-A473-F3B96A9AC0CA}" srcOrd="1" destOrd="0" presId="urn:microsoft.com/office/officeart/2005/8/layout/orgChart1"/>
    <dgm:cxn modelId="{0CD93921-143A-4D20-8A43-6E8C8482FC92}" type="presParOf" srcId="{0CC29AD9-560A-4B33-A98B-C315C0E879A0}" destId="{737B0D07-36B8-4581-B4A0-5AD98ACC2698}" srcOrd="1" destOrd="0" presId="urn:microsoft.com/office/officeart/2005/8/layout/orgChart1"/>
    <dgm:cxn modelId="{6A28F309-0745-45EA-A93C-B17FC125A667}" type="presParOf" srcId="{0CC29AD9-560A-4B33-A98B-C315C0E879A0}" destId="{76EBD7BC-2E84-4F6A-9CD3-AF19D8200E58}" srcOrd="2" destOrd="0" presId="urn:microsoft.com/office/officeart/2005/8/layout/orgChart1"/>
    <dgm:cxn modelId="{84BADF67-541E-4878-8A88-147901C0F776}" type="presParOf" srcId="{C395464F-76A4-48FE-A54F-40936A08F18A}" destId="{1D00219B-CAC7-4D11-A4FD-58CD2CADA071}" srcOrd="2" destOrd="0" presId="urn:microsoft.com/office/officeart/2005/8/layout/orgChart1"/>
    <dgm:cxn modelId="{5D665453-2FBF-4F50-83A0-B4BE0964D3B5}" type="presParOf" srcId="{C395464F-76A4-48FE-A54F-40936A08F18A}" destId="{31B91410-C30F-4C81-B13A-F7017C73B739}" srcOrd="3" destOrd="0" presId="urn:microsoft.com/office/officeart/2005/8/layout/orgChart1"/>
    <dgm:cxn modelId="{1B788A52-91D8-45D7-9974-3AD0AFBA54FD}" type="presParOf" srcId="{31B91410-C30F-4C81-B13A-F7017C73B739}" destId="{7E442AC6-EC35-48B2-8210-321054FBCB60}" srcOrd="0" destOrd="0" presId="urn:microsoft.com/office/officeart/2005/8/layout/orgChart1"/>
    <dgm:cxn modelId="{FE1CCEF4-FCC1-428F-B6B1-F6C1314471D9}" type="presParOf" srcId="{7E442AC6-EC35-48B2-8210-321054FBCB60}" destId="{ADF0D587-D22D-4080-B898-7A655ACC2614}" srcOrd="0" destOrd="0" presId="urn:microsoft.com/office/officeart/2005/8/layout/orgChart1"/>
    <dgm:cxn modelId="{32A78932-DECB-4CD9-8E19-9C8C1F58A1BE}" type="presParOf" srcId="{7E442AC6-EC35-48B2-8210-321054FBCB60}" destId="{BA9412D0-E674-4B8B-8670-4D9C91EB6060}" srcOrd="1" destOrd="0" presId="urn:microsoft.com/office/officeart/2005/8/layout/orgChart1"/>
    <dgm:cxn modelId="{C085D58E-EE0F-439E-870C-EBEBF3EEE8AC}" type="presParOf" srcId="{31B91410-C30F-4C81-B13A-F7017C73B739}" destId="{3FA41D8F-04BD-482F-9FBF-F37B0E17EFD7}" srcOrd="1" destOrd="0" presId="urn:microsoft.com/office/officeart/2005/8/layout/orgChart1"/>
    <dgm:cxn modelId="{65914BCC-77F0-4738-AFA2-005923227542}" type="presParOf" srcId="{31B91410-C30F-4C81-B13A-F7017C73B739}" destId="{3EB730DB-6DE9-4AFF-92B0-EAA7DEFCAF44}" srcOrd="2" destOrd="0" presId="urn:microsoft.com/office/officeart/2005/8/layout/orgChart1"/>
    <dgm:cxn modelId="{A3DF4D00-55F1-4A97-8A66-7EBDB08F1F15}" type="presParOf" srcId="{C395464F-76A4-48FE-A54F-40936A08F18A}" destId="{9FBA6EA4-A57E-4443-9108-3EBA8F64C5A7}" srcOrd="4" destOrd="0" presId="urn:microsoft.com/office/officeart/2005/8/layout/orgChart1"/>
    <dgm:cxn modelId="{4856D851-4E24-49CB-A4F1-4D55CBF6ADF3}" type="presParOf" srcId="{C395464F-76A4-48FE-A54F-40936A08F18A}" destId="{33DE826B-4E0D-4265-A4E3-CAAEF6D2DD75}" srcOrd="5" destOrd="0" presId="urn:microsoft.com/office/officeart/2005/8/layout/orgChart1"/>
    <dgm:cxn modelId="{9DB57ED8-E703-4A57-8A51-361F5FEE4219}" type="presParOf" srcId="{33DE826B-4E0D-4265-A4E3-CAAEF6D2DD75}" destId="{304E52F1-76DF-4176-9747-0D6F7FF276A0}" srcOrd="0" destOrd="0" presId="urn:microsoft.com/office/officeart/2005/8/layout/orgChart1"/>
    <dgm:cxn modelId="{C1CE2BBD-7039-4404-B659-F23E43E4CF3C}" type="presParOf" srcId="{304E52F1-76DF-4176-9747-0D6F7FF276A0}" destId="{CCDC5B8B-1AE6-45FE-B712-C1AD074A6E4F}" srcOrd="0" destOrd="0" presId="urn:microsoft.com/office/officeart/2005/8/layout/orgChart1"/>
    <dgm:cxn modelId="{611F96A1-F088-4E72-B186-EC6217B826A3}" type="presParOf" srcId="{304E52F1-76DF-4176-9747-0D6F7FF276A0}" destId="{1116FFB7-5CA9-432B-B2EA-B5BF9DD0A051}" srcOrd="1" destOrd="0" presId="urn:microsoft.com/office/officeart/2005/8/layout/orgChart1"/>
    <dgm:cxn modelId="{B5FE98C1-70C8-41BE-B973-66342CB6C506}" type="presParOf" srcId="{33DE826B-4E0D-4265-A4E3-CAAEF6D2DD75}" destId="{BD10F7C6-22FC-4743-B8FF-C58F53DFE7DC}" srcOrd="1" destOrd="0" presId="urn:microsoft.com/office/officeart/2005/8/layout/orgChart1"/>
    <dgm:cxn modelId="{0DD54DF5-9D8C-4FB6-B886-0F80428F9D70}" type="presParOf" srcId="{33DE826B-4E0D-4265-A4E3-CAAEF6D2DD75}" destId="{4F8F07EA-6E0C-434B-AEBC-2B77FB20F060}" srcOrd="2" destOrd="0" presId="urn:microsoft.com/office/officeart/2005/8/layout/orgChart1"/>
    <dgm:cxn modelId="{2F37F62E-B03F-4209-907E-B76A2472E628}" type="presParOf" srcId="{60F7BF19-233A-4140-800B-E76D8AFC0A9F}" destId="{27B578CB-0121-4E55-BF19-5D88A7EFF3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2E38A-18AA-4C0B-9F0B-C290CEEF21D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DBF109-ADDE-400E-A093-B64518C54CEC}">
      <dgm:prSet phldrT="[Text]" custT="1"/>
      <dgm:spPr/>
      <dgm:t>
        <a:bodyPr/>
        <a:lstStyle/>
        <a:p>
          <a:r>
            <a:rPr lang="en-US" sz="1500" dirty="0"/>
            <a:t>Text to Features</a:t>
          </a:r>
        </a:p>
      </dgm:t>
    </dgm:pt>
    <dgm:pt modelId="{E9B5E422-FBCC-4918-9C4A-F2B066889696}" type="parTrans" cxnId="{77A394FB-B879-4004-B4A5-ABF547FA5DBF}">
      <dgm:prSet/>
      <dgm:spPr/>
      <dgm:t>
        <a:bodyPr/>
        <a:lstStyle/>
        <a:p>
          <a:endParaRPr lang="en-US" sz="1500"/>
        </a:p>
      </dgm:t>
    </dgm:pt>
    <dgm:pt modelId="{3B8B5EAA-A080-4DB9-9B7E-B042D6B8C1C6}" type="sibTrans" cxnId="{77A394FB-B879-4004-B4A5-ABF547FA5DBF}">
      <dgm:prSet/>
      <dgm:spPr/>
      <dgm:t>
        <a:bodyPr/>
        <a:lstStyle/>
        <a:p>
          <a:endParaRPr lang="en-US" sz="1500"/>
        </a:p>
      </dgm:t>
    </dgm:pt>
    <dgm:pt modelId="{6A2381F6-4552-41FA-B00D-5926D083528A}">
      <dgm:prSet custT="1"/>
      <dgm:spPr/>
      <dgm:t>
        <a:bodyPr/>
        <a:lstStyle/>
        <a:p>
          <a:r>
            <a:rPr lang="en-US" sz="1500" dirty="0"/>
            <a:t>TF – IDF</a:t>
          </a:r>
        </a:p>
      </dgm:t>
    </dgm:pt>
    <dgm:pt modelId="{C3E5AC56-0802-47D4-8707-2025AFCD83D1}" type="parTrans" cxnId="{AE07FC62-91A6-4C9B-B878-5B1125743F12}">
      <dgm:prSet/>
      <dgm:spPr/>
      <dgm:t>
        <a:bodyPr/>
        <a:lstStyle/>
        <a:p>
          <a:endParaRPr lang="en-US" sz="1500"/>
        </a:p>
      </dgm:t>
    </dgm:pt>
    <dgm:pt modelId="{8C5AC234-E791-4E3A-9041-D8F20E0F687F}" type="sibTrans" cxnId="{AE07FC62-91A6-4C9B-B878-5B1125743F12}">
      <dgm:prSet/>
      <dgm:spPr/>
      <dgm:t>
        <a:bodyPr/>
        <a:lstStyle/>
        <a:p>
          <a:endParaRPr lang="en-US" sz="1500"/>
        </a:p>
      </dgm:t>
    </dgm:pt>
    <dgm:pt modelId="{5BA6A541-3A38-4C7D-90BC-122C7A6866CF}">
      <dgm:prSet custT="1"/>
      <dgm:spPr/>
      <dgm:t>
        <a:bodyPr/>
        <a:lstStyle/>
        <a:p>
          <a:r>
            <a:rPr lang="en-US" sz="1500" dirty="0"/>
            <a:t>Cosine Similarity</a:t>
          </a:r>
        </a:p>
      </dgm:t>
    </dgm:pt>
    <dgm:pt modelId="{24E8566C-7F89-4118-B8BA-AC94E09F468E}" type="parTrans" cxnId="{41BF5F65-1346-4778-9735-91463A30EA93}">
      <dgm:prSet/>
      <dgm:spPr/>
      <dgm:t>
        <a:bodyPr/>
        <a:lstStyle/>
        <a:p>
          <a:endParaRPr lang="en-US"/>
        </a:p>
      </dgm:t>
    </dgm:pt>
    <dgm:pt modelId="{ED065724-00FA-444E-9558-21662022B6CF}" type="sibTrans" cxnId="{41BF5F65-1346-4778-9735-91463A30EA93}">
      <dgm:prSet/>
      <dgm:spPr/>
      <dgm:t>
        <a:bodyPr/>
        <a:lstStyle/>
        <a:p>
          <a:endParaRPr lang="en-US"/>
        </a:p>
      </dgm:t>
    </dgm:pt>
    <dgm:pt modelId="{D810C590-DCD7-4A8B-B600-7A8CE372F7A4}" type="pres">
      <dgm:prSet presAssocID="{F5B2E38A-18AA-4C0B-9F0B-C290CEEF21D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587B252-BA1D-4EC2-AAC0-05C74333F8E3}" type="pres">
      <dgm:prSet presAssocID="{F5B2E38A-18AA-4C0B-9F0B-C290CEEF21DE}" presName="hierFlow" presStyleCnt="0"/>
      <dgm:spPr/>
    </dgm:pt>
    <dgm:pt modelId="{820853EA-7737-48F1-8518-8068EE695D98}" type="pres">
      <dgm:prSet presAssocID="{F5B2E38A-18AA-4C0B-9F0B-C290CEEF21D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014E1D4-0574-415C-9327-91432C7CE36A}" type="pres">
      <dgm:prSet presAssocID="{9FDBF109-ADDE-400E-A093-B64518C54CEC}" presName="Name14" presStyleCnt="0"/>
      <dgm:spPr/>
    </dgm:pt>
    <dgm:pt modelId="{5232B812-AB29-4855-996F-4FB681E3730E}" type="pres">
      <dgm:prSet presAssocID="{9FDBF109-ADDE-400E-A093-B64518C54CEC}" presName="level1Shape" presStyleLbl="node0" presStyleIdx="0" presStyleCnt="1" custScaleX="79742" custScaleY="36990">
        <dgm:presLayoutVars>
          <dgm:chPref val="3"/>
        </dgm:presLayoutVars>
      </dgm:prSet>
      <dgm:spPr/>
    </dgm:pt>
    <dgm:pt modelId="{C2414616-9755-4EBC-9050-8804D210808A}" type="pres">
      <dgm:prSet presAssocID="{9FDBF109-ADDE-400E-A093-B64518C54CEC}" presName="hierChild2" presStyleCnt="0"/>
      <dgm:spPr/>
    </dgm:pt>
    <dgm:pt modelId="{98F1FDEB-B7CC-4E4C-8025-8FA6E9B9776E}" type="pres">
      <dgm:prSet presAssocID="{C3E5AC56-0802-47D4-8707-2025AFCD83D1}" presName="Name19" presStyleLbl="parChTrans1D2" presStyleIdx="0" presStyleCnt="2"/>
      <dgm:spPr/>
    </dgm:pt>
    <dgm:pt modelId="{A163C744-B398-4EE9-98C0-95E8426E4C90}" type="pres">
      <dgm:prSet presAssocID="{6A2381F6-4552-41FA-B00D-5926D083528A}" presName="Name21" presStyleCnt="0"/>
      <dgm:spPr/>
    </dgm:pt>
    <dgm:pt modelId="{6E8593A4-8456-47F8-AE28-AAF6AE45E3D9}" type="pres">
      <dgm:prSet presAssocID="{6A2381F6-4552-41FA-B00D-5926D083528A}" presName="level2Shape" presStyleLbl="node2" presStyleIdx="0" presStyleCnt="2" custScaleX="99498" custScaleY="31695" custLinFactNeighborX="-14662" custLinFactNeighborY="1811"/>
      <dgm:spPr/>
    </dgm:pt>
    <dgm:pt modelId="{1A5B538B-28B0-4A6F-8361-BD94DF8ED0BC}" type="pres">
      <dgm:prSet presAssocID="{6A2381F6-4552-41FA-B00D-5926D083528A}" presName="hierChild3" presStyleCnt="0"/>
      <dgm:spPr/>
    </dgm:pt>
    <dgm:pt modelId="{DC30656A-8E65-4241-95BB-C28CEF4C9AF6}" type="pres">
      <dgm:prSet presAssocID="{24E8566C-7F89-4118-B8BA-AC94E09F468E}" presName="Name19" presStyleLbl="parChTrans1D2" presStyleIdx="1" presStyleCnt="2"/>
      <dgm:spPr/>
    </dgm:pt>
    <dgm:pt modelId="{84B89156-E82B-4CF4-B517-39E50C3D66D3}" type="pres">
      <dgm:prSet presAssocID="{5BA6A541-3A38-4C7D-90BC-122C7A6866CF}" presName="Name21" presStyleCnt="0"/>
      <dgm:spPr/>
    </dgm:pt>
    <dgm:pt modelId="{10FD2CFC-C1BC-471B-A4BB-742D8B66B9F9}" type="pres">
      <dgm:prSet presAssocID="{5BA6A541-3A38-4C7D-90BC-122C7A6866CF}" presName="level2Shape" presStyleLbl="node2" presStyleIdx="1" presStyleCnt="2" custScaleX="117683" custScaleY="34032" custLinFactNeighborX="19405" custLinFactNeighborY="1811"/>
      <dgm:spPr/>
    </dgm:pt>
    <dgm:pt modelId="{97A36EDB-C939-40F8-8D12-FDC7F539AA59}" type="pres">
      <dgm:prSet presAssocID="{5BA6A541-3A38-4C7D-90BC-122C7A6866CF}" presName="hierChild3" presStyleCnt="0"/>
      <dgm:spPr/>
    </dgm:pt>
    <dgm:pt modelId="{8D7CDC4F-E044-49FA-93C7-C9D0C4D08823}" type="pres">
      <dgm:prSet presAssocID="{F5B2E38A-18AA-4C0B-9F0B-C290CEEF21DE}" presName="bgShapesFlow" presStyleCnt="0"/>
      <dgm:spPr/>
    </dgm:pt>
  </dgm:ptLst>
  <dgm:cxnLst>
    <dgm:cxn modelId="{43AC3315-6C79-4FC7-98DA-3B1F19CD42B6}" type="presOf" srcId="{24E8566C-7F89-4118-B8BA-AC94E09F468E}" destId="{DC30656A-8E65-4241-95BB-C28CEF4C9AF6}" srcOrd="0" destOrd="0" presId="urn:microsoft.com/office/officeart/2005/8/layout/hierarchy6"/>
    <dgm:cxn modelId="{AE07FC62-91A6-4C9B-B878-5B1125743F12}" srcId="{9FDBF109-ADDE-400E-A093-B64518C54CEC}" destId="{6A2381F6-4552-41FA-B00D-5926D083528A}" srcOrd="0" destOrd="0" parTransId="{C3E5AC56-0802-47D4-8707-2025AFCD83D1}" sibTransId="{8C5AC234-E791-4E3A-9041-D8F20E0F687F}"/>
    <dgm:cxn modelId="{54964344-CEFE-47CB-8A47-305DEADCB1CA}" type="presOf" srcId="{F5B2E38A-18AA-4C0B-9F0B-C290CEEF21DE}" destId="{D810C590-DCD7-4A8B-B600-7A8CE372F7A4}" srcOrd="0" destOrd="0" presId="urn:microsoft.com/office/officeart/2005/8/layout/hierarchy6"/>
    <dgm:cxn modelId="{41BF5F65-1346-4778-9735-91463A30EA93}" srcId="{9FDBF109-ADDE-400E-A093-B64518C54CEC}" destId="{5BA6A541-3A38-4C7D-90BC-122C7A6866CF}" srcOrd="1" destOrd="0" parTransId="{24E8566C-7F89-4118-B8BA-AC94E09F468E}" sibTransId="{ED065724-00FA-444E-9558-21662022B6CF}"/>
    <dgm:cxn modelId="{6ABC5A68-276D-4A25-BF4A-BDA6B2069A93}" type="presOf" srcId="{9FDBF109-ADDE-400E-A093-B64518C54CEC}" destId="{5232B812-AB29-4855-996F-4FB681E3730E}" srcOrd="0" destOrd="0" presId="urn:microsoft.com/office/officeart/2005/8/layout/hierarchy6"/>
    <dgm:cxn modelId="{3CFE4599-0EF1-444A-A12A-79F1684ACE24}" type="presOf" srcId="{6A2381F6-4552-41FA-B00D-5926D083528A}" destId="{6E8593A4-8456-47F8-AE28-AAF6AE45E3D9}" srcOrd="0" destOrd="0" presId="urn:microsoft.com/office/officeart/2005/8/layout/hierarchy6"/>
    <dgm:cxn modelId="{69C7BBC1-A432-4F24-8301-0F76810830EC}" type="presOf" srcId="{C3E5AC56-0802-47D4-8707-2025AFCD83D1}" destId="{98F1FDEB-B7CC-4E4C-8025-8FA6E9B9776E}" srcOrd="0" destOrd="0" presId="urn:microsoft.com/office/officeart/2005/8/layout/hierarchy6"/>
    <dgm:cxn modelId="{DADA62D1-FFFF-4D0C-94F7-BD03B0FEA326}" type="presOf" srcId="{5BA6A541-3A38-4C7D-90BC-122C7A6866CF}" destId="{10FD2CFC-C1BC-471B-A4BB-742D8B66B9F9}" srcOrd="0" destOrd="0" presId="urn:microsoft.com/office/officeart/2005/8/layout/hierarchy6"/>
    <dgm:cxn modelId="{77A394FB-B879-4004-B4A5-ABF547FA5DBF}" srcId="{F5B2E38A-18AA-4C0B-9F0B-C290CEEF21DE}" destId="{9FDBF109-ADDE-400E-A093-B64518C54CEC}" srcOrd="0" destOrd="0" parTransId="{E9B5E422-FBCC-4918-9C4A-F2B066889696}" sibTransId="{3B8B5EAA-A080-4DB9-9B7E-B042D6B8C1C6}"/>
    <dgm:cxn modelId="{E1BC8EF6-4A2D-4438-AB74-9010E7BF9370}" type="presParOf" srcId="{D810C590-DCD7-4A8B-B600-7A8CE372F7A4}" destId="{2587B252-BA1D-4EC2-AAC0-05C74333F8E3}" srcOrd="0" destOrd="0" presId="urn:microsoft.com/office/officeart/2005/8/layout/hierarchy6"/>
    <dgm:cxn modelId="{EFE8866C-9E2C-45C6-AA77-DBE8A358013C}" type="presParOf" srcId="{2587B252-BA1D-4EC2-AAC0-05C74333F8E3}" destId="{820853EA-7737-48F1-8518-8068EE695D98}" srcOrd="0" destOrd="0" presId="urn:microsoft.com/office/officeart/2005/8/layout/hierarchy6"/>
    <dgm:cxn modelId="{FC52FB00-D649-42BD-9CB8-4610DD6883FB}" type="presParOf" srcId="{820853EA-7737-48F1-8518-8068EE695D98}" destId="{A014E1D4-0574-415C-9327-91432C7CE36A}" srcOrd="0" destOrd="0" presId="urn:microsoft.com/office/officeart/2005/8/layout/hierarchy6"/>
    <dgm:cxn modelId="{5AF16109-B5C2-415A-9091-93E3C269ED10}" type="presParOf" srcId="{A014E1D4-0574-415C-9327-91432C7CE36A}" destId="{5232B812-AB29-4855-996F-4FB681E3730E}" srcOrd="0" destOrd="0" presId="urn:microsoft.com/office/officeart/2005/8/layout/hierarchy6"/>
    <dgm:cxn modelId="{384F60F7-4794-4E76-8220-AFB9E0961486}" type="presParOf" srcId="{A014E1D4-0574-415C-9327-91432C7CE36A}" destId="{C2414616-9755-4EBC-9050-8804D210808A}" srcOrd="1" destOrd="0" presId="urn:microsoft.com/office/officeart/2005/8/layout/hierarchy6"/>
    <dgm:cxn modelId="{9DAB3216-6688-48F1-AD1F-BA9E6528F41C}" type="presParOf" srcId="{C2414616-9755-4EBC-9050-8804D210808A}" destId="{98F1FDEB-B7CC-4E4C-8025-8FA6E9B9776E}" srcOrd="0" destOrd="0" presId="urn:microsoft.com/office/officeart/2005/8/layout/hierarchy6"/>
    <dgm:cxn modelId="{E763F387-BBB7-4EC5-9F03-949952B14A99}" type="presParOf" srcId="{C2414616-9755-4EBC-9050-8804D210808A}" destId="{A163C744-B398-4EE9-98C0-95E8426E4C90}" srcOrd="1" destOrd="0" presId="urn:microsoft.com/office/officeart/2005/8/layout/hierarchy6"/>
    <dgm:cxn modelId="{063F9A38-DE01-4A39-A684-28C388C985C1}" type="presParOf" srcId="{A163C744-B398-4EE9-98C0-95E8426E4C90}" destId="{6E8593A4-8456-47F8-AE28-AAF6AE45E3D9}" srcOrd="0" destOrd="0" presId="urn:microsoft.com/office/officeart/2005/8/layout/hierarchy6"/>
    <dgm:cxn modelId="{F5C0ED1B-1AFB-40B5-9D47-823AED7D2E50}" type="presParOf" srcId="{A163C744-B398-4EE9-98C0-95E8426E4C90}" destId="{1A5B538B-28B0-4A6F-8361-BD94DF8ED0BC}" srcOrd="1" destOrd="0" presId="urn:microsoft.com/office/officeart/2005/8/layout/hierarchy6"/>
    <dgm:cxn modelId="{35E735C1-9045-4A84-9AE9-18F108603825}" type="presParOf" srcId="{C2414616-9755-4EBC-9050-8804D210808A}" destId="{DC30656A-8E65-4241-95BB-C28CEF4C9AF6}" srcOrd="2" destOrd="0" presId="urn:microsoft.com/office/officeart/2005/8/layout/hierarchy6"/>
    <dgm:cxn modelId="{EBDF4742-BC5A-41B4-8773-AEE0E0007E71}" type="presParOf" srcId="{C2414616-9755-4EBC-9050-8804D210808A}" destId="{84B89156-E82B-4CF4-B517-39E50C3D66D3}" srcOrd="3" destOrd="0" presId="urn:microsoft.com/office/officeart/2005/8/layout/hierarchy6"/>
    <dgm:cxn modelId="{BCEEE4CA-CBE7-4AE2-82B1-5FCF6C806784}" type="presParOf" srcId="{84B89156-E82B-4CF4-B517-39E50C3D66D3}" destId="{10FD2CFC-C1BC-471B-A4BB-742D8B66B9F9}" srcOrd="0" destOrd="0" presId="urn:microsoft.com/office/officeart/2005/8/layout/hierarchy6"/>
    <dgm:cxn modelId="{4B91A725-48F6-4304-B587-6BCC3CF1659F}" type="presParOf" srcId="{84B89156-E82B-4CF4-B517-39E50C3D66D3}" destId="{97A36EDB-C939-40F8-8D12-FDC7F539AA59}" srcOrd="1" destOrd="0" presId="urn:microsoft.com/office/officeart/2005/8/layout/hierarchy6"/>
    <dgm:cxn modelId="{75155C5D-6D65-482B-9050-4AD0F07336CD}" type="presParOf" srcId="{D810C590-DCD7-4A8B-B600-7A8CE372F7A4}" destId="{8D7CDC4F-E044-49FA-93C7-C9D0C4D0882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FC847-5FA1-4B3E-993A-2DD11F91CE1B}">
      <dsp:nvSpPr>
        <dsp:cNvPr id="0" name=""/>
        <dsp:cNvSpPr/>
      </dsp:nvSpPr>
      <dsp:spPr>
        <a:xfrm>
          <a:off x="2919169" y="2083849"/>
          <a:ext cx="1877641" cy="938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Preprocessing</a:t>
          </a:r>
        </a:p>
      </dsp:txBody>
      <dsp:txXfrm>
        <a:off x="2946668" y="2111348"/>
        <a:ext cx="1822643" cy="883882"/>
      </dsp:txXfrm>
    </dsp:sp>
    <dsp:sp modelId="{F47E4905-3EEC-411B-8894-62230ECA8D4B}">
      <dsp:nvSpPr>
        <dsp:cNvPr id="0" name=""/>
        <dsp:cNvSpPr/>
      </dsp:nvSpPr>
      <dsp:spPr>
        <a:xfrm rot="17030802">
          <a:off x="3959557" y="1394605"/>
          <a:ext cx="2201340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2201340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005194" y="1429572"/>
        <a:ext cx="110067" cy="110067"/>
      </dsp:txXfrm>
    </dsp:sp>
    <dsp:sp modelId="{FB4C95D3-6C57-4201-BCD4-F46CAC684322}">
      <dsp:nvSpPr>
        <dsp:cNvPr id="0" name=""/>
        <dsp:cNvSpPr/>
      </dsp:nvSpPr>
      <dsp:spPr>
        <a:xfrm>
          <a:off x="5323646" y="0"/>
          <a:ext cx="2045488" cy="831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Stopwords Removal</a:t>
          </a:r>
        </a:p>
      </dsp:txBody>
      <dsp:txXfrm>
        <a:off x="5348010" y="24364"/>
        <a:ext cx="1996760" cy="783115"/>
      </dsp:txXfrm>
    </dsp:sp>
    <dsp:sp modelId="{BA160D31-8839-412E-BAC2-127FE3D37C1A}">
      <dsp:nvSpPr>
        <dsp:cNvPr id="0" name=""/>
        <dsp:cNvSpPr/>
      </dsp:nvSpPr>
      <dsp:spPr>
        <a:xfrm rot="20044087">
          <a:off x="4767318" y="2335200"/>
          <a:ext cx="58581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58581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5582" y="2410554"/>
        <a:ext cx="29290" cy="29290"/>
      </dsp:txXfrm>
    </dsp:sp>
    <dsp:sp modelId="{3FD13F45-EE9C-422D-9807-1994E7814D4E}">
      <dsp:nvSpPr>
        <dsp:cNvPr id="0" name=""/>
        <dsp:cNvSpPr/>
      </dsp:nvSpPr>
      <dsp:spPr>
        <a:xfrm>
          <a:off x="5323646" y="1881188"/>
          <a:ext cx="2045488" cy="831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Noise Removal</a:t>
          </a:r>
        </a:p>
      </dsp:txBody>
      <dsp:txXfrm>
        <a:off x="5348010" y="1905552"/>
        <a:ext cx="1996760" cy="783115"/>
      </dsp:txXfrm>
    </dsp:sp>
    <dsp:sp modelId="{B119B36F-B7DD-49EC-A0BA-5956AE8C37F4}">
      <dsp:nvSpPr>
        <dsp:cNvPr id="0" name=""/>
        <dsp:cNvSpPr/>
      </dsp:nvSpPr>
      <dsp:spPr>
        <a:xfrm rot="3654153">
          <a:off x="4484329" y="2994810"/>
          <a:ext cx="1216580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216580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2205" y="3054395"/>
        <a:ext cx="60829" cy="60829"/>
      </dsp:txXfrm>
    </dsp:sp>
    <dsp:sp modelId="{FA65D044-8B87-4772-A16F-E36E75D4959B}">
      <dsp:nvSpPr>
        <dsp:cNvPr id="0" name=""/>
        <dsp:cNvSpPr/>
      </dsp:nvSpPr>
      <dsp:spPr>
        <a:xfrm>
          <a:off x="5388428" y="3200409"/>
          <a:ext cx="2045488" cy="831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 Standardization</a:t>
          </a:r>
        </a:p>
      </dsp:txBody>
      <dsp:txXfrm>
        <a:off x="5412792" y="3224773"/>
        <a:ext cx="1996760" cy="783115"/>
      </dsp:txXfrm>
    </dsp:sp>
    <dsp:sp modelId="{16D9F11D-537E-488C-9737-A034202DF7BE}">
      <dsp:nvSpPr>
        <dsp:cNvPr id="0" name=""/>
        <dsp:cNvSpPr/>
      </dsp:nvSpPr>
      <dsp:spPr>
        <a:xfrm rot="4583021">
          <a:off x="3924483" y="3572144"/>
          <a:ext cx="2281841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2281841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008358" y="3605098"/>
        <a:ext cx="114092" cy="114092"/>
      </dsp:txXfrm>
    </dsp:sp>
    <dsp:sp modelId="{43332C3F-7A13-4A1C-90F6-F7FFF3A20499}">
      <dsp:nvSpPr>
        <dsp:cNvPr id="0" name=""/>
        <dsp:cNvSpPr/>
      </dsp:nvSpPr>
      <dsp:spPr>
        <a:xfrm>
          <a:off x="5333998" y="4355076"/>
          <a:ext cx="2045488" cy="831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spc="155" dirty="0"/>
            <a:t>Word </a:t>
          </a:r>
          <a:r>
            <a:rPr lang="en-US" sz="1500" kern="1200" spc="110" dirty="0"/>
            <a:t>Sense</a:t>
          </a:r>
          <a:r>
            <a:rPr lang="en-US" sz="1500" kern="1200" spc="-480" dirty="0"/>
            <a:t> </a:t>
          </a:r>
          <a:r>
            <a:rPr lang="en-US" sz="1500" kern="1200" spc="110" dirty="0"/>
            <a:t>Disambiguation</a:t>
          </a:r>
          <a:endParaRPr lang="en-US" sz="1500" kern="1200" dirty="0"/>
        </a:p>
      </dsp:txBody>
      <dsp:txXfrm>
        <a:off x="5358362" y="4379440"/>
        <a:ext cx="1996760" cy="783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FC847-5FA1-4B3E-993A-2DD11F91CE1B}">
      <dsp:nvSpPr>
        <dsp:cNvPr id="0" name=""/>
        <dsp:cNvSpPr/>
      </dsp:nvSpPr>
      <dsp:spPr>
        <a:xfrm>
          <a:off x="1834787" y="2402682"/>
          <a:ext cx="1670401" cy="660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Preprocessing</a:t>
          </a:r>
        </a:p>
      </dsp:txBody>
      <dsp:txXfrm>
        <a:off x="1854128" y="2422023"/>
        <a:ext cx="1631719" cy="621679"/>
      </dsp:txXfrm>
    </dsp:sp>
    <dsp:sp modelId="{273085F9-F0DA-4BD3-9455-60F4A3AA30F1}">
      <dsp:nvSpPr>
        <dsp:cNvPr id="0" name=""/>
        <dsp:cNvSpPr/>
      </dsp:nvSpPr>
      <dsp:spPr>
        <a:xfrm rot="17362917">
          <a:off x="3195891" y="2272617"/>
          <a:ext cx="925851" cy="47108"/>
        </a:xfrm>
        <a:custGeom>
          <a:avLst/>
          <a:gdLst/>
          <a:ahLst/>
          <a:cxnLst/>
          <a:rect l="0" t="0" r="0" b="0"/>
          <a:pathLst>
            <a:path>
              <a:moveTo>
                <a:pt x="0" y="23554"/>
              </a:moveTo>
              <a:lnTo>
                <a:pt x="925851" y="235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5671" y="2273026"/>
        <a:ext cx="46292" cy="46292"/>
      </dsp:txXfrm>
    </dsp:sp>
    <dsp:sp modelId="{9BAE5617-B149-4DC9-BB27-E9548ECAF506}">
      <dsp:nvSpPr>
        <dsp:cNvPr id="0" name=""/>
        <dsp:cNvSpPr/>
      </dsp:nvSpPr>
      <dsp:spPr>
        <a:xfrm>
          <a:off x="3812445" y="1552401"/>
          <a:ext cx="1824057" cy="614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Lexicon Normalization</a:t>
          </a:r>
        </a:p>
      </dsp:txBody>
      <dsp:txXfrm>
        <a:off x="3830433" y="1570389"/>
        <a:ext cx="1788081" cy="578183"/>
      </dsp:txXfrm>
    </dsp:sp>
    <dsp:sp modelId="{C38A4511-D68D-4F81-91B5-83F13CFABB0C}">
      <dsp:nvSpPr>
        <dsp:cNvPr id="0" name=""/>
        <dsp:cNvSpPr/>
      </dsp:nvSpPr>
      <dsp:spPr>
        <a:xfrm rot="18342732">
          <a:off x="5430333" y="1433796"/>
          <a:ext cx="990520" cy="47108"/>
        </a:xfrm>
        <a:custGeom>
          <a:avLst/>
          <a:gdLst/>
          <a:ahLst/>
          <a:cxnLst/>
          <a:rect l="0" t="0" r="0" b="0"/>
          <a:pathLst>
            <a:path>
              <a:moveTo>
                <a:pt x="0" y="23554"/>
              </a:moveTo>
              <a:lnTo>
                <a:pt x="990520" y="235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0831" y="1432587"/>
        <a:ext cx="49526" cy="49526"/>
      </dsp:txXfrm>
    </dsp:sp>
    <dsp:sp modelId="{7B5960E9-47E1-4B7C-B71E-2A253F3158CD}">
      <dsp:nvSpPr>
        <dsp:cNvPr id="0" name=""/>
        <dsp:cNvSpPr/>
      </dsp:nvSpPr>
      <dsp:spPr>
        <a:xfrm>
          <a:off x="6214684" y="796472"/>
          <a:ext cx="1656949" cy="517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Stemming</a:t>
          </a:r>
        </a:p>
      </dsp:txBody>
      <dsp:txXfrm>
        <a:off x="6229841" y="811629"/>
        <a:ext cx="1626635" cy="487180"/>
      </dsp:txXfrm>
    </dsp:sp>
    <dsp:sp modelId="{F2076C7A-31D4-4681-AE59-49B71EA630A4}">
      <dsp:nvSpPr>
        <dsp:cNvPr id="0" name=""/>
        <dsp:cNvSpPr/>
      </dsp:nvSpPr>
      <dsp:spPr>
        <a:xfrm rot="3381710">
          <a:off x="5404426" y="2269095"/>
          <a:ext cx="1040579" cy="47108"/>
        </a:xfrm>
        <a:custGeom>
          <a:avLst/>
          <a:gdLst/>
          <a:ahLst/>
          <a:cxnLst/>
          <a:rect l="0" t="0" r="0" b="0"/>
          <a:pathLst>
            <a:path>
              <a:moveTo>
                <a:pt x="0" y="23554"/>
              </a:moveTo>
              <a:lnTo>
                <a:pt x="1040579" y="235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98701" y="2266635"/>
        <a:ext cx="52028" cy="52028"/>
      </dsp:txXfrm>
    </dsp:sp>
    <dsp:sp modelId="{BD601215-F29A-4A35-928B-0B15BA4974AD}">
      <dsp:nvSpPr>
        <dsp:cNvPr id="0" name=""/>
        <dsp:cNvSpPr/>
      </dsp:nvSpPr>
      <dsp:spPr>
        <a:xfrm>
          <a:off x="6212928" y="2514604"/>
          <a:ext cx="1656949" cy="422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Lemmatization</a:t>
          </a:r>
        </a:p>
      </dsp:txBody>
      <dsp:txXfrm>
        <a:off x="6225300" y="2526976"/>
        <a:ext cx="1632205" cy="397684"/>
      </dsp:txXfrm>
    </dsp:sp>
    <dsp:sp modelId="{ECD06715-4D91-486D-92F4-DBF5250F407E}">
      <dsp:nvSpPr>
        <dsp:cNvPr id="0" name=""/>
        <dsp:cNvSpPr/>
      </dsp:nvSpPr>
      <dsp:spPr>
        <a:xfrm rot="4384018">
          <a:off x="3146711" y="3193170"/>
          <a:ext cx="1011580" cy="47108"/>
        </a:xfrm>
        <a:custGeom>
          <a:avLst/>
          <a:gdLst/>
          <a:ahLst/>
          <a:cxnLst/>
          <a:rect l="0" t="0" r="0" b="0"/>
          <a:pathLst>
            <a:path>
              <a:moveTo>
                <a:pt x="0" y="23554"/>
              </a:moveTo>
              <a:lnTo>
                <a:pt x="1011580" y="235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7212" y="3191435"/>
        <a:ext cx="50579" cy="50579"/>
      </dsp:txXfrm>
    </dsp:sp>
    <dsp:sp modelId="{25A166DF-6F78-4A69-803D-C993CD490BC8}">
      <dsp:nvSpPr>
        <dsp:cNvPr id="0" name=""/>
        <dsp:cNvSpPr/>
      </dsp:nvSpPr>
      <dsp:spPr>
        <a:xfrm>
          <a:off x="3799815" y="3381302"/>
          <a:ext cx="1993629" cy="638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N-Grams</a:t>
          </a:r>
        </a:p>
      </dsp:txBody>
      <dsp:txXfrm>
        <a:off x="3818518" y="3400005"/>
        <a:ext cx="1956223" cy="601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A6EA4-A57E-4443-9108-3EBA8F64C5A7}">
      <dsp:nvSpPr>
        <dsp:cNvPr id="0" name=""/>
        <dsp:cNvSpPr/>
      </dsp:nvSpPr>
      <dsp:spPr>
        <a:xfrm>
          <a:off x="4495800" y="853281"/>
          <a:ext cx="3246975" cy="706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237"/>
              </a:lnTo>
              <a:lnTo>
                <a:pt x="3246975" y="353237"/>
              </a:lnTo>
              <a:lnTo>
                <a:pt x="3246975" y="706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0219B-CAC7-4D11-A4FD-58CD2CADA071}">
      <dsp:nvSpPr>
        <dsp:cNvPr id="0" name=""/>
        <dsp:cNvSpPr/>
      </dsp:nvSpPr>
      <dsp:spPr>
        <a:xfrm>
          <a:off x="4445639" y="853281"/>
          <a:ext cx="91440" cy="706475"/>
        </a:xfrm>
        <a:custGeom>
          <a:avLst/>
          <a:gdLst/>
          <a:ahLst/>
          <a:cxnLst/>
          <a:rect l="0" t="0" r="0" b="0"/>
          <a:pathLst>
            <a:path>
              <a:moveTo>
                <a:pt x="50160" y="0"/>
              </a:moveTo>
              <a:lnTo>
                <a:pt x="50160" y="353237"/>
              </a:lnTo>
              <a:lnTo>
                <a:pt x="45720" y="353237"/>
              </a:lnTo>
              <a:lnTo>
                <a:pt x="45720" y="706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BB334-C123-4E91-B412-C314B3CCB86F}">
      <dsp:nvSpPr>
        <dsp:cNvPr id="0" name=""/>
        <dsp:cNvSpPr/>
      </dsp:nvSpPr>
      <dsp:spPr>
        <a:xfrm>
          <a:off x="1352776" y="853281"/>
          <a:ext cx="3143023" cy="706475"/>
        </a:xfrm>
        <a:custGeom>
          <a:avLst/>
          <a:gdLst/>
          <a:ahLst/>
          <a:cxnLst/>
          <a:rect l="0" t="0" r="0" b="0"/>
          <a:pathLst>
            <a:path>
              <a:moveTo>
                <a:pt x="3143023" y="0"/>
              </a:moveTo>
              <a:lnTo>
                <a:pt x="3143023" y="353237"/>
              </a:lnTo>
              <a:lnTo>
                <a:pt x="0" y="353237"/>
              </a:lnTo>
              <a:lnTo>
                <a:pt x="0" y="706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08173-6770-4407-881C-C97F2CC7E4BA}">
      <dsp:nvSpPr>
        <dsp:cNvPr id="0" name=""/>
        <dsp:cNvSpPr/>
      </dsp:nvSpPr>
      <dsp:spPr>
        <a:xfrm>
          <a:off x="3237736" y="295317"/>
          <a:ext cx="2516127" cy="55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to Features</a:t>
          </a:r>
        </a:p>
      </dsp:txBody>
      <dsp:txXfrm>
        <a:off x="3237736" y="295317"/>
        <a:ext cx="2516127" cy="557963"/>
      </dsp:txXfrm>
    </dsp:sp>
    <dsp:sp modelId="{22D1F72A-15F3-42CC-8D0B-3C7DA7787748}">
      <dsp:nvSpPr>
        <dsp:cNvPr id="0" name=""/>
        <dsp:cNvSpPr/>
      </dsp:nvSpPr>
      <dsp:spPr>
        <a:xfrm>
          <a:off x="114746" y="1559756"/>
          <a:ext cx="2476060" cy="447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Bag of Words</a:t>
          </a:r>
          <a:endParaRPr lang="en-US" sz="1500" kern="1200" dirty="0"/>
        </a:p>
      </dsp:txBody>
      <dsp:txXfrm>
        <a:off x="114746" y="1559756"/>
        <a:ext cx="2476060" cy="447955"/>
      </dsp:txXfrm>
    </dsp:sp>
    <dsp:sp modelId="{ADF0D587-D22D-4080-B898-7A655ACC2614}">
      <dsp:nvSpPr>
        <dsp:cNvPr id="0" name=""/>
        <dsp:cNvSpPr/>
      </dsp:nvSpPr>
      <dsp:spPr>
        <a:xfrm>
          <a:off x="3188888" y="1559756"/>
          <a:ext cx="2604941" cy="504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 Tagging</a:t>
          </a:r>
        </a:p>
      </dsp:txBody>
      <dsp:txXfrm>
        <a:off x="3188888" y="1559756"/>
        <a:ext cx="2604941" cy="504019"/>
      </dsp:txXfrm>
    </dsp:sp>
    <dsp:sp modelId="{CCDC5B8B-1AE6-45FE-B712-C1AD074A6E4F}">
      <dsp:nvSpPr>
        <dsp:cNvPr id="0" name=""/>
        <dsp:cNvSpPr/>
      </dsp:nvSpPr>
      <dsp:spPr>
        <a:xfrm>
          <a:off x="6500305" y="1559756"/>
          <a:ext cx="2484941" cy="546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Named Entity Recognition</a:t>
          </a:r>
        </a:p>
      </dsp:txBody>
      <dsp:txXfrm>
        <a:off x="6500305" y="1559756"/>
        <a:ext cx="2484941" cy="5463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2B812-AB29-4855-996F-4FB681E3730E}">
      <dsp:nvSpPr>
        <dsp:cNvPr id="0" name=""/>
        <dsp:cNvSpPr/>
      </dsp:nvSpPr>
      <dsp:spPr>
        <a:xfrm>
          <a:off x="3075157" y="421778"/>
          <a:ext cx="1545884" cy="478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to Features</a:t>
          </a:r>
        </a:p>
      </dsp:txBody>
      <dsp:txXfrm>
        <a:off x="3089159" y="435780"/>
        <a:ext cx="1517880" cy="450056"/>
      </dsp:txXfrm>
    </dsp:sp>
    <dsp:sp modelId="{98F1FDEB-B7CC-4E4C-8025-8FA6E9B9776E}">
      <dsp:nvSpPr>
        <dsp:cNvPr id="0" name=""/>
        <dsp:cNvSpPr/>
      </dsp:nvSpPr>
      <dsp:spPr>
        <a:xfrm>
          <a:off x="2132363" y="899839"/>
          <a:ext cx="1715735" cy="540367"/>
        </a:xfrm>
        <a:custGeom>
          <a:avLst/>
          <a:gdLst/>
          <a:ahLst/>
          <a:cxnLst/>
          <a:rect l="0" t="0" r="0" b="0"/>
          <a:pathLst>
            <a:path>
              <a:moveTo>
                <a:pt x="1715735" y="0"/>
              </a:moveTo>
              <a:lnTo>
                <a:pt x="1715735" y="270183"/>
              </a:lnTo>
              <a:lnTo>
                <a:pt x="0" y="270183"/>
              </a:lnTo>
              <a:lnTo>
                <a:pt x="0" y="5403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593A4-8456-47F8-AE28-AAF6AE45E3D9}">
      <dsp:nvSpPr>
        <dsp:cNvPr id="0" name=""/>
        <dsp:cNvSpPr/>
      </dsp:nvSpPr>
      <dsp:spPr>
        <a:xfrm>
          <a:off x="1167925" y="1440207"/>
          <a:ext cx="1928876" cy="40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TF – IDF</a:t>
          </a:r>
        </a:p>
      </dsp:txBody>
      <dsp:txXfrm>
        <a:off x="1179923" y="1452205"/>
        <a:ext cx="1904880" cy="385631"/>
      </dsp:txXfrm>
    </dsp:sp>
    <dsp:sp modelId="{DC30656A-8E65-4241-95BB-C28CEF4C9AF6}">
      <dsp:nvSpPr>
        <dsp:cNvPr id="0" name=""/>
        <dsp:cNvSpPr/>
      </dsp:nvSpPr>
      <dsp:spPr>
        <a:xfrm>
          <a:off x="3848099" y="899839"/>
          <a:ext cx="1631416" cy="540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83"/>
              </a:lnTo>
              <a:lnTo>
                <a:pt x="1631416" y="270183"/>
              </a:lnTo>
              <a:lnTo>
                <a:pt x="1631416" y="5403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D2CFC-C1BC-471B-A4BB-742D8B66B9F9}">
      <dsp:nvSpPr>
        <dsp:cNvPr id="0" name=""/>
        <dsp:cNvSpPr/>
      </dsp:nvSpPr>
      <dsp:spPr>
        <a:xfrm>
          <a:off x="4338809" y="1440207"/>
          <a:ext cx="2281412" cy="439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Cosine Similarity</a:t>
          </a:r>
        </a:p>
      </dsp:txBody>
      <dsp:txXfrm>
        <a:off x="4351691" y="1453089"/>
        <a:ext cx="2255648" cy="414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A356F-A1E2-4EC9-983F-FB5A8E2CA0C1}" type="datetimeFigureOut">
              <a:rPr lang="en-US" smtClean="0"/>
              <a:t>06/11/2019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DDD6-105B-495C-8328-124345D6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76030-D1D8-43DD-9E20-6E7EF14AC2F1}" type="datetimeFigureOut">
              <a:rPr lang="en-US" smtClean="0"/>
              <a:t>06/11/2019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74860-10D4-4114-BB24-53265775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7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33400" y="640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7609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16867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72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marL="361950" indent="0"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Fidelity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idelity San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idelity San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idelity San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idelity San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Fidelity San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12" Type="http://schemas.openxmlformats.org/officeDocument/2006/relationships/image" Target="../media/image1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1.jpeg"/><Relationship Id="rId5" Type="http://schemas.openxmlformats.org/officeDocument/2006/relationships/diagramColors" Target="../diagrams/colors3.xml"/><Relationship Id="rId10" Type="http://schemas.openxmlformats.org/officeDocument/2006/relationships/hyperlink" Target="https://en.wikipedia.org/wiki/Viterbi_algorithm" TargetMode="Externa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1.jpe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5.jpg"/><Relationship Id="rId4" Type="http://schemas.openxmlformats.org/officeDocument/2006/relationships/diagramQuickStyle" Target="../diagrams/quickStyle4.xml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ordnet.princeton.edu/" TargetMode="External"/><Relationship Id="rId13" Type="http://schemas.openxmlformats.org/officeDocument/2006/relationships/hyperlink" Target="https://cran.r-project.org/web/packages/stm/index.html" TargetMode="External"/><Relationship Id="rId3" Type="http://schemas.openxmlformats.org/officeDocument/2006/relationships/hyperlink" Target="https://cran.r-project.org/web/packages/openNLP/index.html" TargetMode="External"/><Relationship Id="rId7" Type="http://schemas.openxmlformats.org/officeDocument/2006/relationships/hyperlink" Target="https://cran.r-project.org/web/packages/wordnet/index.html" TargetMode="External"/><Relationship Id="rId12" Type="http://schemas.openxmlformats.org/officeDocument/2006/relationships/hyperlink" Target="https://cran.r-project.org/web/packages/lda/index.html" TargetMode="External"/><Relationship Id="rId2" Type="http://schemas.openxmlformats.org/officeDocument/2006/relationships/hyperlink" Target="https://cran.r-project.org/web/packages/tm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waikato.ac.nz/ml/weka/" TargetMode="External"/><Relationship Id="rId11" Type="http://schemas.openxmlformats.org/officeDocument/2006/relationships/hyperlink" Target="https://cran.r-project.org/web/packages/topicmodels/index.html" TargetMode="External"/><Relationship Id="rId5" Type="http://schemas.openxmlformats.org/officeDocument/2006/relationships/hyperlink" Target="https://cran.r-project.org/web/packages/RWeka/index.html" TargetMode="External"/><Relationship Id="rId15" Type="http://schemas.openxmlformats.org/officeDocument/2006/relationships/hyperlink" Target="https://cran.r-project.org/web/packages/text2vec/index.html" TargetMode="External"/><Relationship Id="rId10" Type="http://schemas.openxmlformats.org/officeDocument/2006/relationships/hyperlink" Target="https://cran.r-project.org/web/packages/lsa/index.html" TargetMode="External"/><Relationship Id="rId4" Type="http://schemas.openxmlformats.org/officeDocument/2006/relationships/hyperlink" Target="http://opennlp.sourceforge.net/" TargetMode="External"/><Relationship Id="rId9" Type="http://schemas.openxmlformats.org/officeDocument/2006/relationships/hyperlink" Target="https://cran.r-project.org/web/packages/tesseract/index.html" TargetMode="External"/><Relationship Id="rId14" Type="http://schemas.openxmlformats.org/officeDocument/2006/relationships/hyperlink" Target="https://cran.r-project.org/web/packages/RTextTools/index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umPy" TargetMode="External"/><Relationship Id="rId13" Type="http://schemas.openxmlformats.org/officeDocument/2006/relationships/hyperlink" Target="https://en.wikipedia.org/wiki/SpaCy#cite_note-3" TargetMode="External"/><Relationship Id="rId18" Type="http://schemas.openxmlformats.org/officeDocument/2006/relationships/hyperlink" Target="https://en.wikipedia.org/wiki/Tokenizer" TargetMode="External"/><Relationship Id="rId3" Type="http://schemas.openxmlformats.org/officeDocument/2006/relationships/hyperlink" Target="https://en.wikipedia.org/wiki/Natural_language_processing" TargetMode="External"/><Relationship Id="rId7" Type="http://schemas.openxmlformats.org/officeDocument/2006/relationships/hyperlink" Target="https://en.wikipedia.org/wiki/Topic_model" TargetMode="External"/><Relationship Id="rId12" Type="http://schemas.openxmlformats.org/officeDocument/2006/relationships/hyperlink" Target="https://en.wikipedia.org/wiki/SpaCy#cite_note-2" TargetMode="External"/><Relationship Id="rId17" Type="http://schemas.openxmlformats.org/officeDocument/2006/relationships/hyperlink" Target="https://en.wikipedia.org/wiki/Named-entity_recognition" TargetMode="External"/><Relationship Id="rId2" Type="http://schemas.openxmlformats.org/officeDocument/2006/relationships/hyperlink" Target="https://en.wikipedia.org/wiki/Library_(computer_science)" TargetMode="External"/><Relationship Id="rId16" Type="http://schemas.openxmlformats.org/officeDocument/2006/relationships/hyperlink" Target="https://en.wikipedia.org/wiki/Artificial_neural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ector_space_model" TargetMode="External"/><Relationship Id="rId11" Type="http://schemas.openxmlformats.org/officeDocument/2006/relationships/hyperlink" Target="https://en.wikipedia.org/wiki/Statistical_parsing" TargetMode="External"/><Relationship Id="rId5" Type="http://schemas.openxmlformats.org/officeDocument/2006/relationships/hyperlink" Target="https://en.wikipedia.org/wiki/Open-source_software" TargetMode="External"/><Relationship Id="rId15" Type="http://schemas.openxmlformats.org/officeDocument/2006/relationships/hyperlink" Target="https://en.wikipedia.org/wiki/MIT_License" TargetMode="External"/><Relationship Id="rId10" Type="http://schemas.openxmlformats.org/officeDocument/2006/relationships/hyperlink" Target="https://en.wikipedia.org/wiki/Cython" TargetMode="External"/><Relationship Id="rId4" Type="http://schemas.openxmlformats.org/officeDocument/2006/relationships/hyperlink" Target="https://en.wikipedia.org/wiki/Python_(programming_language)" TargetMode="External"/><Relationship Id="rId9" Type="http://schemas.openxmlformats.org/officeDocument/2006/relationships/hyperlink" Target="https://en.wikipedia.org/wiki/SciPy" TargetMode="External"/><Relationship Id="rId14" Type="http://schemas.openxmlformats.org/officeDocument/2006/relationships/hyperlink" Target="https://en.wikipedia.org/wiki/SpaCy#cite_note-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1371600" y="3429000"/>
            <a:ext cx="6400800" cy="1752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409610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60229" y="6446324"/>
            <a:ext cx="401771" cy="335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474CC2-1230-4213-AD1A-4B2FEEABA7A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36767391"/>
              </p:ext>
            </p:extLst>
          </p:nvPr>
        </p:nvGraphicFramePr>
        <p:xfrm>
          <a:off x="-2514601" y="11430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5181599" y="1143000"/>
            <a:ext cx="3657601" cy="646331"/>
          </a:xfrm>
          <a:prstGeom prst="wedgeRectCallout">
            <a:avLst>
              <a:gd name="adj1" fmla="val -57589"/>
              <a:gd name="adj2" fmla="val -659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some extremely common words which would appear to be of little value in helping select documents matching a user need are excluded from the vocabulary entirely.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72"/>
          <a:stretch/>
        </p:blipFill>
        <p:spPr bwMode="auto">
          <a:xfrm>
            <a:off x="5257800" y="1810193"/>
            <a:ext cx="3467100" cy="70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25520" b="4761"/>
          <a:stretch/>
        </p:blipFill>
        <p:spPr bwMode="auto">
          <a:xfrm>
            <a:off x="4953000" y="2667000"/>
            <a:ext cx="3886200" cy="1414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5105402" y="4267200"/>
            <a:ext cx="3047999" cy="830997"/>
          </a:xfrm>
          <a:prstGeom prst="wedgeRectCallout">
            <a:avLst>
              <a:gd name="adj1" fmla="val -57112"/>
              <a:gd name="adj2" fmla="val -1299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Text data often contains words or phrases which are not present in any standard lexical dictionaries. These pieces are not recognized by search engines and models.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5098197"/>
            <a:ext cx="3048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E.g.:'</a:t>
            </a:r>
            <a:r>
              <a:rPr lang="en-US" sz="1200" dirty="0" err="1">
                <a:solidFill>
                  <a:schemeClr val="dk1"/>
                </a:solidFill>
              </a:rPr>
              <a:t>rt</a:t>
            </a:r>
            <a:r>
              <a:rPr lang="en-US" sz="1200" dirty="0">
                <a:solidFill>
                  <a:schemeClr val="dk1"/>
                </a:solidFill>
              </a:rPr>
              <a:t>':'Retweet', '</a:t>
            </a:r>
            <a:r>
              <a:rPr lang="en-US" sz="1200" dirty="0" err="1">
                <a:solidFill>
                  <a:schemeClr val="dk1"/>
                </a:solidFill>
              </a:rPr>
              <a:t>dm</a:t>
            </a:r>
            <a:r>
              <a:rPr lang="en-US" sz="1200" dirty="0">
                <a:solidFill>
                  <a:schemeClr val="dk1"/>
                </a:solidFill>
              </a:rPr>
              <a:t>':'direct message', "</a:t>
            </a:r>
            <a:r>
              <a:rPr lang="en-US" sz="1200" dirty="0" err="1">
                <a:solidFill>
                  <a:schemeClr val="dk1"/>
                </a:solidFill>
              </a:rPr>
              <a:t>awsm</a:t>
            </a:r>
            <a:r>
              <a:rPr lang="en-US" sz="1200" dirty="0">
                <a:solidFill>
                  <a:schemeClr val="dk1"/>
                </a:solidFill>
              </a:rPr>
              <a:t>" : "awesome", "luv" :"love",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5181600" y="5525869"/>
            <a:ext cx="3886200" cy="646331"/>
          </a:xfrm>
          <a:prstGeom prst="wedgeRectCallout">
            <a:avLst>
              <a:gd name="adj1" fmla="val -57112"/>
              <a:gd name="adj2" fmla="val -1299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Identify the sense of content words (noun, verb, adjective) in context (assuming a fixed inventory of word senses) i.e. when a word has more than one possible meanings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54" r="49027" b="14461"/>
          <a:stretch/>
        </p:blipFill>
        <p:spPr bwMode="auto">
          <a:xfrm>
            <a:off x="5321152" y="6248400"/>
            <a:ext cx="1765448" cy="3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8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 animBg="1"/>
      <p:bldP spid="3" grpId="1" animBg="1"/>
      <p:bldP spid="10" grpId="0"/>
      <p:bldP spid="10" grpId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Preprocessing –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60229" y="6446324"/>
            <a:ext cx="401771" cy="335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474CC2-1230-4213-AD1A-4B2FEEABA7A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62289562"/>
              </p:ext>
            </p:extLst>
          </p:nvPr>
        </p:nvGraphicFramePr>
        <p:xfrm>
          <a:off x="-1600200" y="10668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6858000" y="1900535"/>
            <a:ext cx="1828800" cy="461665"/>
          </a:xfrm>
          <a:prstGeom prst="wedgeRectCallout">
            <a:avLst>
              <a:gd name="adj1" fmla="val -75857"/>
              <a:gd name="adj2" fmla="val -875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Reduce words forms to popular form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25659" r="30001" b="62868"/>
          <a:stretch/>
        </p:blipFill>
        <p:spPr bwMode="auto">
          <a:xfrm>
            <a:off x="6273209" y="2425995"/>
            <a:ext cx="2870791" cy="39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" t="12959" r="47551" b="70665"/>
          <a:stretch/>
        </p:blipFill>
        <p:spPr bwMode="auto">
          <a:xfrm>
            <a:off x="6324601" y="3505200"/>
            <a:ext cx="2819400" cy="55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324600" y="4038600"/>
            <a:ext cx="2743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92807" y="2892623"/>
            <a:ext cx="1872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Algo</a:t>
            </a:r>
            <a:r>
              <a:rPr lang="en-US" sz="1400" b="1" dirty="0"/>
              <a:t>: </a:t>
            </a:r>
            <a:r>
              <a:rPr lang="en-US" sz="1400" dirty="0">
                <a:solidFill>
                  <a:srgbClr val="FF0000"/>
                </a:solidFill>
              </a:rPr>
              <a:t>Porter </a:t>
            </a:r>
            <a:r>
              <a:rPr lang="en-US" sz="1400" b="1" dirty="0">
                <a:solidFill>
                  <a:srgbClr val="FF0000"/>
                </a:solidFill>
              </a:rPr>
              <a:t>stemming 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5207" y="4876800"/>
            <a:ext cx="175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Wordnet</a:t>
            </a:r>
            <a:r>
              <a:rPr lang="en-US" sz="1400" b="1" dirty="0"/>
              <a:t> </a:t>
            </a:r>
            <a:r>
              <a:rPr lang="en-US" sz="1400" dirty="0"/>
              <a:t>dictionaries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" name="Picture 2" descr="Image result for bags of words algorithms bigrams and trigrams ngram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43" y="5029200"/>
            <a:ext cx="3309939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1" grpId="1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to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60229" y="6446324"/>
            <a:ext cx="401771" cy="335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474CC2-1230-4213-AD1A-4B2FEEABA7A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3838549871"/>
              </p:ext>
            </p:extLst>
          </p:nvPr>
        </p:nvGraphicFramePr>
        <p:xfrm>
          <a:off x="0" y="609600"/>
          <a:ext cx="8991600" cy="240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Image result for bag of word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" y="2667000"/>
            <a:ext cx="2778642" cy="8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11" b="34177"/>
          <a:stretch/>
        </p:blipFill>
        <p:spPr bwMode="auto">
          <a:xfrm>
            <a:off x="2299179" y="2688496"/>
            <a:ext cx="4177821" cy="81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9"/>
          <a:stretch/>
        </p:blipFill>
        <p:spPr bwMode="auto">
          <a:xfrm>
            <a:off x="5575200" y="2743200"/>
            <a:ext cx="3492600" cy="95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05200" y="3440668"/>
            <a:ext cx="177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10" tooltip="Viterbi algorithm"/>
              </a:rPr>
              <a:t>Viterbi algorithm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5366127"/>
            <a:ext cx="67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NLU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44196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Classification</a:t>
            </a:r>
          </a:p>
        </p:txBody>
      </p:sp>
      <p:pic>
        <p:nvPicPr>
          <p:cNvPr id="13" name="Picture 4" descr="Image result for review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1707940" cy="85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7"/>
          <p:cNvSpPr/>
          <p:nvPr/>
        </p:nvSpPr>
        <p:spPr>
          <a:xfrm>
            <a:off x="3767058" y="3810000"/>
            <a:ext cx="1242061" cy="13655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3733800" y="5105400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Summarization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638800" y="3767824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linear chain Conditional Random Field (CRF) sequence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HMM Model</a:t>
            </a:r>
          </a:p>
        </p:txBody>
      </p:sp>
      <p:pic>
        <p:nvPicPr>
          <p:cNvPr id="17" name="Picture 4" descr="Image result for review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629" y="4435370"/>
            <a:ext cx="1187659" cy="59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7"/>
          <p:cNvSpPr/>
          <p:nvPr/>
        </p:nvSpPr>
        <p:spPr>
          <a:xfrm>
            <a:off x="7316086" y="4412529"/>
            <a:ext cx="729615" cy="7320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5715000" y="4964668"/>
            <a:ext cx="1163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Classification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93042" y="5029200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Summarization</a:t>
            </a:r>
          </a:p>
        </p:txBody>
      </p:sp>
    </p:spTree>
    <p:extLst>
      <p:ext uri="{BB962C8B-B14F-4D97-AF65-F5344CB8AC3E}">
        <p14:creationId xmlns:p14="http://schemas.microsoft.com/office/powerpoint/2010/main" val="43914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12" grpId="1"/>
      <p:bldP spid="14" grpId="0" animBg="1"/>
      <p:bldP spid="14" grpId="1" animBg="1"/>
      <p:bldP spid="15" grpId="0"/>
      <p:bldP spid="15" grpId="1"/>
      <p:bldP spid="3" grpId="0"/>
      <p:bldP spid="18" grpId="0" animBg="1"/>
      <p:bldP spid="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to Features–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60229" y="6446324"/>
            <a:ext cx="401771" cy="335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474CC2-1230-4213-AD1A-4B2FEEABA7A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79162564"/>
              </p:ext>
            </p:extLst>
          </p:nvPr>
        </p:nvGraphicFramePr>
        <p:xfrm>
          <a:off x="660879" y="921988"/>
          <a:ext cx="7696199" cy="2278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7" r="18833" b="50000"/>
          <a:stretch/>
        </p:blipFill>
        <p:spPr bwMode="auto">
          <a:xfrm>
            <a:off x="1524000" y="4191000"/>
            <a:ext cx="1784140" cy="53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682642" y="3021449"/>
            <a:ext cx="3263421" cy="1169551"/>
          </a:xfrm>
          <a:prstGeom prst="wedgeRectCallout">
            <a:avLst>
              <a:gd name="adj1" fmla="val 19241"/>
              <a:gd name="adj2" fmla="val -7824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tf</a:t>
            </a:r>
            <a:r>
              <a:rPr lang="en-US" sz="1400" dirty="0">
                <a:solidFill>
                  <a:schemeClr val="dk1"/>
                </a:solidFill>
              </a:rPr>
              <a:t>–</a:t>
            </a:r>
            <a:r>
              <a:rPr lang="en-US" sz="1400" dirty="0" err="1">
                <a:solidFill>
                  <a:schemeClr val="dk1"/>
                </a:solidFill>
              </a:rPr>
              <a:t>idf</a:t>
            </a:r>
            <a:r>
              <a:rPr lang="en-US" sz="1400" dirty="0">
                <a:solidFill>
                  <a:schemeClr val="dk1"/>
                </a:solidFill>
              </a:rPr>
              <a:t> or TFIDF, short for term frequency–inverse document frequency, is a numerical statistic that is intended to reflect how important a word is to a document in a collection or corpus.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936827" y="3110805"/>
            <a:ext cx="3597573" cy="1384995"/>
          </a:xfrm>
          <a:prstGeom prst="wedgeRectCallout">
            <a:avLst>
              <a:gd name="adj1" fmla="val -16812"/>
              <a:gd name="adj2" fmla="val -7292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Cosine similarity is a measure of similarity between two non-zero vectors of an inner product space that measures the cosine of the angle between them. </a:t>
            </a:r>
            <a:r>
              <a:rPr lang="en-US" sz="1400" dirty="0" err="1">
                <a:solidFill>
                  <a:schemeClr val="dk1"/>
                </a:solidFill>
              </a:rPr>
              <a:t>Thecosine</a:t>
            </a:r>
            <a:r>
              <a:rPr lang="en-US" sz="1400" dirty="0">
                <a:solidFill>
                  <a:schemeClr val="dk1"/>
                </a:solidFill>
              </a:rPr>
              <a:t> of 0° is 1, and it is less than 1 for any other angle in the interval [0,2π).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47" y="4578979"/>
            <a:ext cx="2725753" cy="75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7400" y="6248400"/>
            <a:ext cx="197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Question and Answering</a:t>
            </a:r>
          </a:p>
        </p:txBody>
      </p:sp>
      <p:sp>
        <p:nvSpPr>
          <p:cNvPr id="15" name="object 5">
            <a:hlinkClick r:id="rId9" action="ppaction://hlinksldjump"/>
          </p:cNvPr>
          <p:cNvSpPr/>
          <p:nvPr/>
        </p:nvSpPr>
        <p:spPr>
          <a:xfrm>
            <a:off x="6324600" y="5257800"/>
            <a:ext cx="1096518" cy="10911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905000" y="56358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Classification</a:t>
            </a:r>
          </a:p>
        </p:txBody>
      </p:sp>
      <p:pic>
        <p:nvPicPr>
          <p:cNvPr id="13" name="Picture 4" descr="Image result for review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24400"/>
            <a:ext cx="1707940" cy="85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35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6" grpId="0"/>
      <p:bldP spid="15" grpId="0" animBg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1371600" y="3429000"/>
            <a:ext cx="6400800" cy="1752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533400" y="64198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2676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 Packages for Text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" y="838200"/>
            <a:ext cx="8839200" cy="4876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400" dirty="0">
                <a:latin typeface="+mj-lt"/>
                <a:hlinkClick r:id="rId2"/>
              </a:rPr>
              <a:t>tm</a:t>
            </a:r>
            <a:r>
              <a:rPr lang="en-US" sz="1400" dirty="0">
                <a:latin typeface="+mj-lt"/>
              </a:rPr>
              <a:t> provides a comprehensive text mining framework for R. The Journal of Statistical Software article Text Mining Infrastructure in R gives a detailed overview and presents techniques for count-based analysis methods, text clustering, text classification and string kernels.</a:t>
            </a:r>
          </a:p>
          <a:p>
            <a:r>
              <a:rPr lang="en-US" sz="1400" dirty="0" err="1">
                <a:latin typeface="+mj-lt"/>
                <a:hlinkClick r:id="rId3"/>
              </a:rPr>
              <a:t>openNLP</a:t>
            </a:r>
            <a:r>
              <a:rPr lang="en-US" sz="1400" dirty="0">
                <a:latin typeface="+mj-lt"/>
              </a:rPr>
              <a:t> provides an R interface to </a:t>
            </a:r>
            <a:r>
              <a:rPr lang="en-US" sz="1400" dirty="0" err="1">
                <a:latin typeface="+mj-lt"/>
                <a:hlinkClick r:id="rId4"/>
              </a:rPr>
              <a:t>OpenNLP</a:t>
            </a:r>
            <a:r>
              <a:rPr lang="en-US" sz="1400" dirty="0">
                <a:latin typeface="+mj-lt"/>
                <a:hlinkClick r:id="rId4"/>
              </a:rPr>
              <a:t> </a:t>
            </a:r>
            <a:r>
              <a:rPr lang="en-US" sz="1400" dirty="0">
                <a:latin typeface="+mj-lt"/>
              </a:rPr>
              <a:t>, a collection of natural language processing tools including a sentence detector, tokenizer, </a:t>
            </a:r>
            <a:r>
              <a:rPr lang="en-US" sz="1400" dirty="0" err="1">
                <a:latin typeface="+mj-lt"/>
              </a:rPr>
              <a:t>pos</a:t>
            </a:r>
            <a:r>
              <a:rPr lang="en-US" sz="1400" dirty="0">
                <a:latin typeface="+mj-lt"/>
              </a:rPr>
              <a:t>-tagger, shallow and full syntactic parser, and named-entity detector, using the </a:t>
            </a:r>
            <a:r>
              <a:rPr lang="en-US" sz="1400" dirty="0" err="1">
                <a:latin typeface="+mj-lt"/>
              </a:rPr>
              <a:t>Maxent</a:t>
            </a:r>
            <a:r>
              <a:rPr lang="en-US" sz="1400" dirty="0">
                <a:latin typeface="+mj-lt"/>
              </a:rPr>
              <a:t> Java package for training and using maximum entropy models. </a:t>
            </a:r>
          </a:p>
          <a:p>
            <a:r>
              <a:rPr lang="en-US" sz="1400" dirty="0" err="1">
                <a:latin typeface="+mj-lt"/>
                <a:hlinkClick r:id="rId5"/>
              </a:rPr>
              <a:t>RWeka</a:t>
            </a:r>
            <a:r>
              <a:rPr lang="en-US" sz="1400" dirty="0">
                <a:latin typeface="+mj-lt"/>
              </a:rPr>
              <a:t> is a interface to </a:t>
            </a:r>
            <a:r>
              <a:rPr lang="en-US" sz="1400" dirty="0">
                <a:latin typeface="+mj-lt"/>
                <a:hlinkClick r:id="rId6"/>
              </a:rPr>
              <a:t>Weka </a:t>
            </a:r>
            <a:r>
              <a:rPr lang="en-US" sz="1400" dirty="0">
                <a:latin typeface="+mj-lt"/>
              </a:rPr>
              <a:t>which is a collection of machine learning algorithms for data mining tasks written in Java. Especially useful in the context of natural language processing is its functionality for tokenization and stemming.</a:t>
            </a:r>
          </a:p>
          <a:p>
            <a:r>
              <a:rPr lang="en-US" sz="1400" dirty="0" err="1">
                <a:latin typeface="+mj-lt"/>
                <a:hlinkClick r:id="rId7"/>
              </a:rPr>
              <a:t>wordnet</a:t>
            </a:r>
            <a:r>
              <a:rPr lang="en-US" sz="1400" dirty="0">
                <a:latin typeface="+mj-lt"/>
              </a:rPr>
              <a:t> provides an R interface to </a:t>
            </a:r>
            <a:r>
              <a:rPr lang="en-US" sz="1400" dirty="0">
                <a:latin typeface="+mj-lt"/>
                <a:hlinkClick r:id="rId8"/>
              </a:rPr>
              <a:t>WordNet </a:t>
            </a:r>
            <a:r>
              <a:rPr lang="en-US" sz="1400" dirty="0">
                <a:latin typeface="+mj-lt"/>
              </a:rPr>
              <a:t>, a large lexical database of English. </a:t>
            </a:r>
          </a:p>
          <a:p>
            <a:r>
              <a:rPr lang="en-US" sz="1400" dirty="0">
                <a:latin typeface="+mj-lt"/>
                <a:hlinkClick r:id="rId9"/>
              </a:rPr>
              <a:t>tesseract</a:t>
            </a:r>
            <a:r>
              <a:rPr lang="en-US" sz="1400" dirty="0">
                <a:latin typeface="+mj-lt"/>
              </a:rPr>
              <a:t> is an OCR engine with </a:t>
            </a:r>
            <a:r>
              <a:rPr lang="en-US" sz="1400" dirty="0" err="1">
                <a:latin typeface="+mj-lt"/>
              </a:rPr>
              <a:t>unicode</a:t>
            </a:r>
            <a:r>
              <a:rPr lang="en-US" sz="1400" dirty="0">
                <a:latin typeface="+mj-lt"/>
              </a:rPr>
              <a:t> (UTF-8) support that can recognize over 100 languages out of the box. </a:t>
            </a:r>
          </a:p>
          <a:p>
            <a:r>
              <a:rPr lang="en-US" sz="1400" dirty="0" err="1">
                <a:latin typeface="+mj-lt"/>
                <a:hlinkClick r:id="rId10"/>
              </a:rPr>
              <a:t>lsa</a:t>
            </a:r>
            <a:r>
              <a:rPr lang="en-US" sz="1400" dirty="0">
                <a:latin typeface="+mj-lt"/>
              </a:rPr>
              <a:t> provides routines for performing a latent semantic analysis with R. </a:t>
            </a:r>
          </a:p>
          <a:p>
            <a:r>
              <a:rPr lang="en-US" sz="1400" dirty="0" err="1">
                <a:latin typeface="+mj-lt"/>
                <a:hlinkClick r:id="rId11"/>
              </a:rPr>
              <a:t>topicmodels</a:t>
            </a:r>
            <a:r>
              <a:rPr lang="en-US" sz="1400" dirty="0">
                <a:latin typeface="+mj-lt"/>
              </a:rPr>
              <a:t> provides an interface to the C code for Latent </a:t>
            </a:r>
            <a:r>
              <a:rPr lang="en-US" sz="1400" dirty="0" err="1">
                <a:latin typeface="+mj-lt"/>
              </a:rPr>
              <a:t>Dirichlet</a:t>
            </a:r>
            <a:r>
              <a:rPr lang="en-US" sz="1400" dirty="0">
                <a:latin typeface="+mj-lt"/>
              </a:rPr>
              <a:t> Allocation (LDA) models and Correlated Topics Models (CTM) by David M. </a:t>
            </a:r>
            <a:r>
              <a:rPr lang="en-US" sz="1400" dirty="0" err="1">
                <a:latin typeface="+mj-lt"/>
              </a:rPr>
              <a:t>Blei</a:t>
            </a:r>
            <a:r>
              <a:rPr lang="en-US" sz="1400" dirty="0">
                <a:latin typeface="+mj-lt"/>
              </a:rPr>
              <a:t> and co-authors and the C++ code for fitting LDA models using Gibbs sampling by Xuan-</a:t>
            </a:r>
            <a:r>
              <a:rPr lang="en-US" sz="1400" dirty="0" err="1">
                <a:latin typeface="+mj-lt"/>
              </a:rPr>
              <a:t>Hieu</a:t>
            </a:r>
            <a:r>
              <a:rPr lang="en-US" sz="1400" dirty="0">
                <a:latin typeface="+mj-lt"/>
              </a:rPr>
              <a:t> Phan and co-authors. </a:t>
            </a:r>
          </a:p>
          <a:p>
            <a:r>
              <a:rPr lang="en-US" sz="1400" dirty="0" err="1">
                <a:latin typeface="+mj-lt"/>
                <a:hlinkClick r:id="rId12"/>
              </a:rPr>
              <a:t>lda</a:t>
            </a:r>
            <a:r>
              <a:rPr lang="en-US" sz="1400" dirty="0">
                <a:latin typeface="+mj-lt"/>
              </a:rPr>
              <a:t> implements Latent </a:t>
            </a:r>
            <a:r>
              <a:rPr lang="en-US" sz="1400" dirty="0" err="1">
                <a:latin typeface="+mj-lt"/>
              </a:rPr>
              <a:t>Dirichlet</a:t>
            </a:r>
            <a:r>
              <a:rPr lang="en-US" sz="1400" dirty="0">
                <a:latin typeface="+mj-lt"/>
              </a:rPr>
              <a:t> Allocation and related models similar to LSA and </a:t>
            </a:r>
            <a:r>
              <a:rPr lang="en-US" sz="1400" dirty="0" err="1">
                <a:latin typeface="+mj-lt"/>
              </a:rPr>
              <a:t>topicmodels</a:t>
            </a:r>
            <a:r>
              <a:rPr lang="en-US" sz="1400" dirty="0">
                <a:latin typeface="+mj-lt"/>
              </a:rPr>
              <a:t>. </a:t>
            </a:r>
          </a:p>
          <a:p>
            <a:r>
              <a:rPr lang="en-US" sz="1400" dirty="0" err="1">
                <a:latin typeface="+mj-lt"/>
                <a:hlinkClick r:id="rId13"/>
              </a:rPr>
              <a:t>stm</a:t>
            </a:r>
            <a:r>
              <a:rPr lang="en-US" sz="1400" dirty="0">
                <a:latin typeface="+mj-lt"/>
              </a:rPr>
              <a:t> (Structural Topic Model) implements a topic model derivate that can include document-level meta-data. The package also includes tools for model selection, visualization, and estimation of topic-covariate regressions. </a:t>
            </a:r>
          </a:p>
          <a:p>
            <a:r>
              <a:rPr lang="en-US" sz="1400" dirty="0" err="1">
                <a:latin typeface="+mj-lt"/>
                <a:hlinkClick r:id="rId14"/>
              </a:rPr>
              <a:t>RTextTools</a:t>
            </a:r>
            <a:r>
              <a:rPr lang="en-US" sz="1400" dirty="0">
                <a:latin typeface="+mj-lt"/>
              </a:rPr>
              <a:t> is a machine learning package for automatic text classification. It implements the nine different algorithms (</a:t>
            </a:r>
            <a:r>
              <a:rPr lang="en-US" sz="1400" dirty="0" err="1">
                <a:latin typeface="+mj-lt"/>
              </a:rPr>
              <a:t>svm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slda</a:t>
            </a:r>
            <a:r>
              <a:rPr lang="en-US" sz="1400" dirty="0">
                <a:latin typeface="+mj-lt"/>
              </a:rPr>
              <a:t>, boosting, bagging, </a:t>
            </a:r>
            <a:r>
              <a:rPr lang="en-US" sz="1400" dirty="0" err="1">
                <a:latin typeface="+mj-lt"/>
              </a:rPr>
              <a:t>rf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glmnet</a:t>
            </a:r>
            <a:r>
              <a:rPr lang="en-US" sz="1400" dirty="0">
                <a:latin typeface="+mj-lt"/>
              </a:rPr>
              <a:t>, tree, </a:t>
            </a:r>
            <a:r>
              <a:rPr lang="en-US" sz="1400" dirty="0" err="1">
                <a:latin typeface="+mj-lt"/>
              </a:rPr>
              <a:t>nnet</a:t>
            </a:r>
            <a:r>
              <a:rPr lang="en-US" sz="1400" dirty="0">
                <a:latin typeface="+mj-lt"/>
              </a:rPr>
              <a:t>, and </a:t>
            </a:r>
            <a:r>
              <a:rPr lang="en-US" sz="1400" dirty="0" err="1">
                <a:latin typeface="+mj-lt"/>
              </a:rPr>
              <a:t>maxent</a:t>
            </a:r>
            <a:r>
              <a:rPr lang="en-US" sz="1400" dirty="0">
                <a:latin typeface="+mj-lt"/>
              </a:rPr>
              <a:t>) and routines supporting the evaluation of accuracy. </a:t>
            </a:r>
          </a:p>
          <a:p>
            <a:r>
              <a:rPr lang="en-US" sz="1400" dirty="0">
                <a:latin typeface="+mj-lt"/>
                <a:hlinkClick r:id="rId15"/>
              </a:rPr>
              <a:t>text2vec</a:t>
            </a:r>
            <a:r>
              <a:rPr lang="en-US" sz="1400" dirty="0">
                <a:latin typeface="+mj-lt"/>
              </a:rPr>
              <a:t> provides tools for text vectorization, topic modeling (LDA, LSA), word </a:t>
            </a:r>
            <a:r>
              <a:rPr lang="en-US" sz="1400" dirty="0" err="1">
                <a:latin typeface="+mj-lt"/>
              </a:rPr>
              <a:t>embeddings</a:t>
            </a:r>
            <a:r>
              <a:rPr lang="en-US" sz="1400" dirty="0">
                <a:latin typeface="+mj-lt"/>
              </a:rPr>
              <a:t> (</a:t>
            </a:r>
            <a:r>
              <a:rPr lang="en-US" sz="1400" dirty="0" err="1">
                <a:latin typeface="+mj-lt"/>
              </a:rPr>
              <a:t>GloVe</a:t>
            </a:r>
            <a:r>
              <a:rPr lang="en-US" sz="1400" dirty="0">
                <a:latin typeface="+mj-lt"/>
              </a:rPr>
              <a:t>), and similarities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60229" y="6446324"/>
            <a:ext cx="401771" cy="335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474CC2-1230-4213-AD1A-4B2FEEABA7A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8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Python Packages for Text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/>
              <a:t>The </a:t>
            </a:r>
            <a:r>
              <a:rPr lang="en-US" sz="1400" b="1" dirty="0"/>
              <a:t>Natural Language Toolkit</a:t>
            </a:r>
            <a:r>
              <a:rPr lang="en-US" sz="1400" dirty="0"/>
              <a:t>, or more commonly </a:t>
            </a:r>
            <a:r>
              <a:rPr lang="en-US" sz="1400" b="1" dirty="0"/>
              <a:t>NLTK</a:t>
            </a:r>
            <a:r>
              <a:rPr lang="en-US" sz="1400" dirty="0"/>
              <a:t>, is a suite of </a:t>
            </a:r>
            <a:r>
              <a:rPr lang="en-US" sz="1400" dirty="0">
                <a:hlinkClick r:id="rId2" tooltip="Library (computer science)"/>
              </a:rPr>
              <a:t>libraries</a:t>
            </a:r>
            <a:r>
              <a:rPr lang="en-US" sz="1400" dirty="0"/>
              <a:t> and programs for symbolic and statistical </a:t>
            </a:r>
            <a:r>
              <a:rPr lang="en-US" sz="1400" dirty="0">
                <a:hlinkClick r:id="rId3" tooltip="Natural language processing"/>
              </a:rPr>
              <a:t>natural language processing</a:t>
            </a:r>
            <a:r>
              <a:rPr lang="en-US" sz="1400" dirty="0"/>
              <a:t> (NLP) for English written in the </a:t>
            </a:r>
            <a:r>
              <a:rPr lang="en-US" sz="1400" u="sng" dirty="0">
                <a:hlinkClick r:id="rId4" tooltip="Python (programming language)"/>
              </a:rPr>
              <a:t>Python programming language</a:t>
            </a:r>
            <a:r>
              <a:rPr lang="en-US" sz="1400" u="sng" dirty="0"/>
              <a:t>.</a:t>
            </a:r>
          </a:p>
          <a:p>
            <a:r>
              <a:rPr lang="en-US" sz="1400" b="1" dirty="0" err="1"/>
              <a:t>Gensim</a:t>
            </a:r>
            <a:r>
              <a:rPr lang="en-US" sz="1400" dirty="0"/>
              <a:t> is a robust </a:t>
            </a:r>
            <a:r>
              <a:rPr lang="en-US" sz="1400" dirty="0">
                <a:hlinkClick r:id="rId5" tooltip="Open-source software"/>
              </a:rPr>
              <a:t>open-source</a:t>
            </a:r>
            <a:r>
              <a:rPr lang="en-US" sz="1400" dirty="0"/>
              <a:t> </a:t>
            </a:r>
            <a:r>
              <a:rPr lang="en-US" sz="1400" dirty="0">
                <a:hlinkClick r:id="rId6" tooltip="Vector space model"/>
              </a:rPr>
              <a:t>vector space modeling</a:t>
            </a:r>
            <a:r>
              <a:rPr lang="en-US" sz="1400" dirty="0"/>
              <a:t> and </a:t>
            </a:r>
            <a:r>
              <a:rPr lang="en-US" sz="1400" dirty="0">
                <a:hlinkClick r:id="rId7" tooltip="Topic model"/>
              </a:rPr>
              <a:t>topic modeling</a:t>
            </a:r>
            <a:r>
              <a:rPr lang="en-US" sz="1400" dirty="0"/>
              <a:t> toolkit implemented in </a:t>
            </a:r>
            <a:r>
              <a:rPr lang="en-US" sz="1400" dirty="0">
                <a:hlinkClick r:id="rId4" tooltip="Python (programming language)"/>
              </a:rPr>
              <a:t>Python</a:t>
            </a:r>
            <a:r>
              <a:rPr lang="en-US" sz="1400" dirty="0"/>
              <a:t>. It uses </a:t>
            </a:r>
            <a:r>
              <a:rPr lang="en-US" sz="1400" dirty="0" err="1">
                <a:hlinkClick r:id="rId8" tooltip="NumPy"/>
              </a:rPr>
              <a:t>NumPy</a:t>
            </a:r>
            <a:r>
              <a:rPr lang="en-US" sz="1400" dirty="0"/>
              <a:t>, </a:t>
            </a:r>
            <a:r>
              <a:rPr lang="en-US" sz="1400" dirty="0" err="1">
                <a:hlinkClick r:id="rId9" tooltip="SciPy"/>
              </a:rPr>
              <a:t>SciPy</a:t>
            </a:r>
            <a:r>
              <a:rPr lang="en-US" sz="1400" dirty="0"/>
              <a:t> and optionally </a:t>
            </a:r>
            <a:r>
              <a:rPr lang="en-US" sz="1400" dirty="0" err="1">
                <a:hlinkClick r:id="rId10" tooltip="Cython"/>
              </a:rPr>
              <a:t>Cython</a:t>
            </a:r>
            <a:r>
              <a:rPr lang="en-US" sz="1400" dirty="0"/>
              <a:t> for performance. </a:t>
            </a:r>
            <a:r>
              <a:rPr lang="en-US" sz="1400" dirty="0" err="1"/>
              <a:t>Gensim</a:t>
            </a:r>
            <a:r>
              <a:rPr lang="en-US" sz="1400" dirty="0"/>
              <a:t> is specifically designed to handle large text collections, using data streaming and efficient incremental algorithms, which differentiates it from most other scientific software packages that only target batch and in-memory processing.</a:t>
            </a:r>
          </a:p>
          <a:p>
            <a:r>
              <a:rPr lang="en-US" sz="1400" b="1" dirty="0" err="1"/>
              <a:t>spaCy</a:t>
            </a:r>
            <a:r>
              <a:rPr lang="en-US" sz="1400" dirty="0"/>
              <a:t> is an </a:t>
            </a:r>
            <a:r>
              <a:rPr lang="en-US" sz="1400" dirty="0">
                <a:hlinkClick r:id="rId5" tooltip="Open-source software"/>
              </a:rPr>
              <a:t>open-source</a:t>
            </a:r>
            <a:r>
              <a:rPr lang="en-US" sz="1400" dirty="0"/>
              <a:t> software library for advanced </a:t>
            </a:r>
            <a:r>
              <a:rPr lang="en-US" sz="1400" dirty="0">
                <a:hlinkClick r:id="rId3" tooltip="Natural language processing"/>
              </a:rPr>
              <a:t>Natural Language Processing</a:t>
            </a:r>
            <a:r>
              <a:rPr lang="en-US" sz="1400" dirty="0"/>
              <a:t>, written in the programming languages </a:t>
            </a:r>
            <a:r>
              <a:rPr lang="en-US" sz="1400" dirty="0">
                <a:hlinkClick r:id="rId4" tooltip="Python (programming language)"/>
              </a:rPr>
              <a:t>Python</a:t>
            </a:r>
            <a:r>
              <a:rPr lang="en-US" sz="1400" dirty="0"/>
              <a:t> and </a:t>
            </a:r>
            <a:r>
              <a:rPr lang="en-US" sz="1400" dirty="0" err="1">
                <a:hlinkClick r:id="rId10" tooltip="Cython"/>
              </a:rPr>
              <a:t>Cython</a:t>
            </a:r>
            <a:r>
              <a:rPr lang="en-US" sz="1400" dirty="0"/>
              <a:t>. It offers the fastest </a:t>
            </a:r>
            <a:r>
              <a:rPr lang="en-US" sz="1400" dirty="0">
                <a:hlinkClick r:id="rId11" tooltip="Statistical parsing"/>
              </a:rPr>
              <a:t>syntactic parser</a:t>
            </a:r>
            <a:r>
              <a:rPr lang="en-US" sz="1400" dirty="0"/>
              <a:t> in the world.</a:t>
            </a:r>
            <a:r>
              <a:rPr lang="en-US" sz="1400" baseline="30000" dirty="0">
                <a:hlinkClick r:id="rId12"/>
              </a:rPr>
              <a:t>[2]</a:t>
            </a:r>
            <a:r>
              <a:rPr lang="en-US" sz="1400" baseline="30000" dirty="0">
                <a:hlinkClick r:id="rId13"/>
              </a:rPr>
              <a:t>[3]</a:t>
            </a:r>
            <a:r>
              <a:rPr lang="en-US" sz="1400" baseline="30000" dirty="0">
                <a:hlinkClick r:id="rId14"/>
              </a:rPr>
              <a:t>[4]</a:t>
            </a:r>
            <a:r>
              <a:rPr lang="en-US" sz="1400" dirty="0"/>
              <a:t> The library is published under the </a:t>
            </a:r>
            <a:r>
              <a:rPr lang="en-US" sz="1400" dirty="0">
                <a:hlinkClick r:id="rId15" tooltip="MIT License"/>
              </a:rPr>
              <a:t>MIT license</a:t>
            </a:r>
            <a:r>
              <a:rPr lang="en-US" sz="1400" dirty="0"/>
              <a:t> and currently offers statistical </a:t>
            </a:r>
            <a:r>
              <a:rPr lang="en-US" sz="1400" dirty="0">
                <a:hlinkClick r:id="rId16" tooltip="Artificial neural network"/>
              </a:rPr>
              <a:t>neural network</a:t>
            </a:r>
            <a:r>
              <a:rPr lang="en-US" sz="1400" dirty="0"/>
              <a:t> models for English, German, Spanish, Portuguese, French, Italian, Dutch and multi-language </a:t>
            </a:r>
            <a:r>
              <a:rPr lang="en-US" sz="1400" dirty="0">
                <a:hlinkClick r:id="rId17" tooltip="Named-entity recognition"/>
              </a:rPr>
              <a:t>NER</a:t>
            </a:r>
            <a:r>
              <a:rPr lang="en-US" sz="1400" dirty="0"/>
              <a:t>, as well as </a:t>
            </a:r>
            <a:r>
              <a:rPr lang="en-US" sz="1400" dirty="0">
                <a:hlinkClick r:id="rId18" tooltip="Tokenizer"/>
              </a:rPr>
              <a:t>tokenization</a:t>
            </a:r>
            <a:r>
              <a:rPr lang="en-US" sz="1400" dirty="0"/>
              <a:t> for various other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60229" y="6446324"/>
            <a:ext cx="401771" cy="335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474CC2-1230-4213-AD1A-4B2FEEABA7A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0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S Analyt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F9824"/>
      </a:accent1>
      <a:accent2>
        <a:srgbClr val="005A82"/>
      </a:accent2>
      <a:accent3>
        <a:srgbClr val="5E9EB7"/>
      </a:accent3>
      <a:accent4>
        <a:srgbClr val="AED04A"/>
      </a:accent4>
      <a:accent5>
        <a:srgbClr val="E6E7E8"/>
      </a:accent5>
      <a:accent6>
        <a:srgbClr val="92949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</TotalTime>
  <Words>575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Fidelity Sans</vt:lpstr>
      <vt:lpstr>Office Theme</vt:lpstr>
      <vt:lpstr>PowerPoint Presentation</vt:lpstr>
      <vt:lpstr>Text Preprocessing</vt:lpstr>
      <vt:lpstr>Text Preprocessing – (contd)</vt:lpstr>
      <vt:lpstr>Text to Features</vt:lpstr>
      <vt:lpstr>Text to Features– (contd)</vt:lpstr>
      <vt:lpstr>PowerPoint Presentation</vt:lpstr>
      <vt:lpstr>R Packages for Text mining</vt:lpstr>
      <vt:lpstr>Python Packages for Text mining</vt:lpstr>
    </vt:vector>
  </TitlesOfParts>
  <Company>[Default]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Drewitz, Karen</dc:creator>
  <cp:lastModifiedBy>Moitra, Anindya</cp:lastModifiedBy>
  <cp:revision>92</cp:revision>
  <dcterms:created xsi:type="dcterms:W3CDTF">2018-01-18T19:27:51Z</dcterms:created>
  <dcterms:modified xsi:type="dcterms:W3CDTF">2019-06-11T07:24:48Z</dcterms:modified>
</cp:coreProperties>
</file>