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fatul Islam" initials="RI" lastIdx="1" clrIdx="0">
    <p:extLst>
      <p:ext uri="{19B8F6BF-5375-455C-9EA6-DF929625EA0E}">
        <p15:presenceInfo xmlns:p15="http://schemas.microsoft.com/office/powerpoint/2012/main" userId="121ab125cdda3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DA657-834D-4A20-BE86-E6CE88E4D81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3F46A-D16A-4EBD-85E8-0830675C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4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08A2-D0B6-44DD-B8D1-651A87987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4110F-0DBE-4D2D-BDE7-004C4A9CE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FFBEB-4AB6-4C47-92AC-1469D77E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91D0-E12F-4EC1-B1D7-D70EFC4D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D54C8-D5D9-4A3B-B7E8-C06CA679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4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767D-A997-4387-AA83-7DAF28F7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BBBE3-49B8-4947-8DC7-9DB601765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10841-AE08-4763-9D02-974916FD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064A5-881A-4D4D-821E-0E1089E6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3468-3C61-46AF-BDEC-F76FA272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1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9D000-60F9-45CE-A8F1-FD848144B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12BC1-2DB3-4CD0-A0FC-6DFD08297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39AC-B221-469C-B4A3-A8DA830E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592F-7F15-4B1C-BAF6-B4DC578F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E2C7-075F-4885-BEEF-5AB0B7FA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866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748-FA65-4730-A6CB-A8C371CE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2F92-B57E-4ADB-AC98-A13CAEE6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B8C86-9AD7-40BD-8F18-0FAE09F7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275A5-0FED-42D1-BE12-F63130FC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68B63-B4D6-457F-8C31-E125D8C1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0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E4FB-15AE-41DD-835E-F2653548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D12C7-6FD6-480E-AF8D-D7D680CF7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4B31-7F2D-46D1-A55B-64734191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C17A-F465-4510-9E25-0B9BEBED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0256-0E3C-4642-A137-12E8EC6A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7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15E1-E5CC-4378-8CCF-6409631C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E90F-3A03-413C-8D49-23363B0C5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2F95B-FED7-40B1-98D4-9F2F0599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11AF-349A-4639-BA62-C1E2DEA9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DCEF4-F879-4C95-8367-91D843DC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DF919-7CB9-4F64-9D12-0F23F0A7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2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0EB3-FDC1-4279-8CC2-AE5C7D42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9A246-4DA5-4BB8-8DFF-23E67478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4BA62-25E3-4D3A-A2B1-3F3A9F146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8D53D-F4E1-4813-8663-220F44285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3E887-A8D6-4CE1-81E3-3C0391ADB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1E52C-E1D3-47F5-A152-7CC5C9DD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5C65B-03A9-47BC-A90F-5A8B074C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88178-5E58-42E4-8D6B-FBB1B79F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4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2ABE-6D2C-4784-AC30-5999877A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2214B-4FA3-404C-BBF6-AD634379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124C-1A68-4731-AA12-F94C5E16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58C46-ABA7-4FA8-88EA-9BD102B9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9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7AF50-3CA6-4C5B-907E-C1A79DFD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9C397-AA35-496E-BC03-F1523224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6D19C-0294-4073-B336-148CF4B8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E2A0-9B9A-4383-9B3B-8E12E1CF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7F6F-44A8-4DA4-BB7F-4111BDB1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D7BA4-0E6F-4AA6-B466-DC376FB5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A833A-54B0-4F2A-AE0A-4EF5D66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EC216-540A-4B06-A19D-601A1428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D6366-371A-4766-BF18-E8B72356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9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B008-9D08-449F-8EE3-EA207D5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1DBD2-2574-40E9-909F-41F6760BA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082D4-FAC4-4243-B31A-EFA7B89DB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644F0-B776-4BC2-B719-FEC58A6B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1BE0-5289-4D4C-A185-40F3AD94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D91A9-6F21-4482-A3AD-686FF166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2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36E26-82CA-433C-BF1C-4C22A7A1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118EA-8D18-418E-A172-4DD0B629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8B56A-2EE3-47C8-AB8C-3FA8089FA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38AE-A284-45DF-ACEB-B5ADE097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F66D0-A35F-4009-89B5-A01E2BF69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78560" y="1098360"/>
            <a:ext cx="10317600" cy="43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7200" b="0" strike="noStrike" cap="all" spc="795" dirty="0">
                <a:solidFill>
                  <a:srgbClr val="2A1A00"/>
                </a:solidFill>
                <a:latin typeface="Impact"/>
              </a:rPr>
              <a:t>CS-1713-01T-Summer-2018-Intro to Computer Program II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5B221-6300-4E53-95E2-2A1E0CD7D803}"/>
              </a:ext>
            </a:extLst>
          </p:cNvPr>
          <p:cNvSpPr txBox="1"/>
          <p:nvPr/>
        </p:nvSpPr>
        <p:spPr>
          <a:xfrm>
            <a:off x="10727643" y="6338656"/>
            <a:ext cx="133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Rifatul Islam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DF4E-20D7-4883-89A4-E3B89FB8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Remember File Input/Output?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D4DB7-5E86-4A05-A818-0A2C8B6D9F2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289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you remember how to open file and read it’s content? </a:t>
            </a:r>
          </a:p>
          <a:p>
            <a:r>
              <a:rPr lang="en-US" dirty="0"/>
              <a:t>Can you read each line from a file? </a:t>
            </a:r>
          </a:p>
          <a:p>
            <a:r>
              <a:rPr lang="en-US" dirty="0"/>
              <a:t>Can you write something on a file? </a:t>
            </a:r>
          </a:p>
          <a:p>
            <a:r>
              <a:rPr lang="en-US" dirty="0"/>
              <a:t>Can you use delimiter to tokenize file?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28408-ABBF-4335-9277-A7D0684E4975}"/>
              </a:ext>
            </a:extLst>
          </p:cNvPr>
          <p:cNvSpPr txBox="1"/>
          <p:nvPr/>
        </p:nvSpPr>
        <p:spPr>
          <a:xfrm>
            <a:off x="798991" y="4930314"/>
            <a:ext cx="295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1026" name="Picture 2" descr="Image result for Character thinking">
            <a:extLst>
              <a:ext uri="{FF2B5EF4-FFF2-40B4-BE49-F238E27FC236}">
                <a16:creationId xmlns:a16="http://schemas.microsoft.com/office/drawing/2014/main" id="{073DD76C-6371-491E-92A4-C8690C706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950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9686C6E0-B4C8-4CC4-83D1-6DA30BD1242A}"/>
              </a:ext>
            </a:extLst>
          </p:cNvPr>
          <p:cNvSpPr/>
          <p:nvPr/>
        </p:nvSpPr>
        <p:spPr>
          <a:xfrm>
            <a:off x="7389091" y="3184641"/>
            <a:ext cx="4544290" cy="1745673"/>
          </a:xfrm>
          <a:prstGeom prst="cloudCallout">
            <a:avLst>
              <a:gd name="adj1" fmla="val -57622"/>
              <a:gd name="adj2" fmla="val 49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Open Lecture 3 from </a:t>
            </a:r>
            <a:r>
              <a:rPr lang="en-US" dirty="0" err="1"/>
              <a:t>BlackBoard</a:t>
            </a:r>
            <a:r>
              <a:rPr lang="en-US" dirty="0"/>
              <a:t> and Review from </a:t>
            </a:r>
            <a:r>
              <a:rPr lang="en-US" b="1" dirty="0"/>
              <a:t>page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E6A5-D919-4F6A-BD63-0C4B8A2E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Hey Let’s Do Something!!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6E02C-040E-4F38-9597-74FA55C009B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604520"/>
            <a:ext cx="5646354" cy="22655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Quick Motivation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Our task is to design a Text Analyzer that can count the number of Words,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Sentences, Vowels, and Consonant from a text file. </a:t>
            </a:r>
          </a:p>
        </p:txBody>
      </p:sp>
      <p:pic>
        <p:nvPicPr>
          <p:cNvPr id="3074" name="Picture 2" descr="Image result for nerd coding cartoon">
            <a:extLst>
              <a:ext uri="{FF2B5EF4-FFF2-40B4-BE49-F238E27FC236}">
                <a16:creationId xmlns:a16="http://schemas.microsoft.com/office/drawing/2014/main" id="{7E0627B5-DC6D-42CE-A8EA-9A7D5D47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50" y="1418400"/>
            <a:ext cx="46863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B204D-8198-4CA3-9B94-12B684B381F6}"/>
              </a:ext>
            </a:extLst>
          </p:cNvPr>
          <p:cNvSpPr txBox="1"/>
          <p:nvPr/>
        </p:nvSpPr>
        <p:spPr>
          <a:xfrm>
            <a:off x="8044873" y="6215068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DEBUG, DEBUG and DEBUG</a:t>
            </a:r>
          </a:p>
        </p:txBody>
      </p:sp>
    </p:spTree>
    <p:extLst>
      <p:ext uri="{BB962C8B-B14F-4D97-AF65-F5344CB8AC3E}">
        <p14:creationId xmlns:p14="http://schemas.microsoft.com/office/powerpoint/2010/main" val="129198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4AAE-4E3F-4C93-80AB-76B31674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Hey Let’s Do Something!!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D55A3-DBAA-4B58-8148-30395D22F7F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2385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Download the file from this link: </a:t>
            </a:r>
          </a:p>
          <a:p>
            <a:endParaRPr lang="en-US" dirty="0"/>
          </a:p>
          <a:p>
            <a:r>
              <a:rPr lang="en-US" dirty="0"/>
              <a:t>Use the input file as an input to the program. </a:t>
            </a:r>
          </a:p>
          <a:p>
            <a:r>
              <a:rPr lang="en-US" dirty="0"/>
              <a:t>Output the followings: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15B8B-E803-4CC3-83C3-A9825475B42B}"/>
              </a:ext>
            </a:extLst>
          </p:cNvPr>
          <p:cNvSpPr txBox="1"/>
          <p:nvPr/>
        </p:nvSpPr>
        <p:spPr>
          <a:xfrm>
            <a:off x="1311564" y="3602181"/>
            <a:ext cx="284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Words: 493</a:t>
            </a:r>
          </a:p>
          <a:p>
            <a:r>
              <a:rPr lang="en-US" dirty="0"/>
              <a:t>Sentences: 64</a:t>
            </a:r>
          </a:p>
          <a:p>
            <a:r>
              <a:rPr lang="en-US" dirty="0"/>
              <a:t>Characters: 3310</a:t>
            </a:r>
          </a:p>
          <a:p>
            <a:r>
              <a:rPr lang="en-US" dirty="0"/>
              <a:t>Vowels: 1160</a:t>
            </a:r>
          </a:p>
          <a:p>
            <a:r>
              <a:rPr lang="en-US" dirty="0"/>
              <a:t>Consonant: 1545</a:t>
            </a:r>
          </a:p>
        </p:txBody>
      </p:sp>
    </p:spTree>
    <p:extLst>
      <p:ext uri="{BB962C8B-B14F-4D97-AF65-F5344CB8AC3E}">
        <p14:creationId xmlns:p14="http://schemas.microsoft.com/office/powerpoint/2010/main" val="210627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F25998-F488-4EDE-8DFB-994EAD4C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2" y="133815"/>
            <a:ext cx="7300478" cy="4192149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C2341-A144-4ABC-B5C8-73BD3929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Hey Let’s Do Something!!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D0D2F-7021-4103-94C3-5BB976EA607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502649" y="3358608"/>
            <a:ext cx="3045883" cy="28312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>
                <a:solidFill>
                  <a:schemeClr val="bg1"/>
                </a:solidFill>
              </a:rPr>
              <a:t>Pseudo Code: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80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3A23F4-0FF1-41CA-8864-6E0937F85EEC}"/>
              </a:ext>
            </a:extLst>
          </p:cNvPr>
          <p:cNvSpPr txBox="1"/>
          <p:nvPr/>
        </p:nvSpPr>
        <p:spPr>
          <a:xfrm>
            <a:off x="188017" y="4544934"/>
            <a:ext cx="284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Output: (For the input file) </a:t>
            </a:r>
          </a:p>
          <a:p>
            <a:r>
              <a:rPr lang="en-US" b="1" i="1" dirty="0"/>
              <a:t>Words: 493</a:t>
            </a:r>
          </a:p>
          <a:p>
            <a:r>
              <a:rPr lang="en-US" b="1" i="1" dirty="0"/>
              <a:t>Sentences: 64</a:t>
            </a:r>
          </a:p>
          <a:p>
            <a:r>
              <a:rPr lang="en-US" i="1" dirty="0"/>
              <a:t>Characters: 3310</a:t>
            </a:r>
          </a:p>
          <a:p>
            <a:r>
              <a:rPr lang="en-US" i="1" dirty="0"/>
              <a:t>Vowels: 1160</a:t>
            </a:r>
          </a:p>
          <a:p>
            <a:r>
              <a:rPr lang="en-US" i="1" dirty="0"/>
              <a:t>Consonant: 1545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B7882-71B3-4F14-BB05-41CE9E637219}"/>
              </a:ext>
            </a:extLst>
          </p:cNvPr>
          <p:cNvSpPr txBox="1"/>
          <p:nvPr/>
        </p:nvSpPr>
        <p:spPr>
          <a:xfrm>
            <a:off x="2736545" y="4544934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output should be exact match or very close match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F7958-8410-40D9-9A95-1CB63BAC0B20}"/>
              </a:ext>
            </a:extLst>
          </p:cNvPr>
          <p:cNvSpPr txBox="1"/>
          <p:nvPr/>
        </p:nvSpPr>
        <p:spPr>
          <a:xfrm>
            <a:off x="4158945" y="5422097"/>
            <a:ext cx="3479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Upload your Code and input output file to Blackboard Assignment # </a:t>
            </a:r>
          </a:p>
        </p:txBody>
      </p:sp>
    </p:spTree>
    <p:extLst>
      <p:ext uri="{BB962C8B-B14F-4D97-AF65-F5344CB8AC3E}">
        <p14:creationId xmlns:p14="http://schemas.microsoft.com/office/powerpoint/2010/main" val="113086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198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Office Theme</vt:lpstr>
      <vt:lpstr>PowerPoint Presentation</vt:lpstr>
      <vt:lpstr>Remember File Input/Output? </vt:lpstr>
      <vt:lpstr>Hey Let’s Do Something!!</vt:lpstr>
      <vt:lpstr>Hey Let’s Do Something!!</vt:lpstr>
      <vt:lpstr>Hey Let’s Do Something!!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CS-1713-01T-Summer-2018-Intro to Computer Program II</dc:title>
  <dc:subject/>
  <dc:creator>Rifatul Islam</dc:creator>
  <dc:description/>
  <cp:lastModifiedBy>Rifatul Islam</cp:lastModifiedBy>
  <cp:revision>42</cp:revision>
  <dcterms:created xsi:type="dcterms:W3CDTF">2018-06-12T04:26:23Z</dcterms:created>
  <dcterms:modified xsi:type="dcterms:W3CDTF">2018-06-19T05:47:25Z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