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E4AF-FCF3-4C64-AC80-C0A4972B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5161-18A4-479B-B45D-8CC4A697A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B3CB-5293-4231-A04B-4F57A93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80DE-2927-4618-A50B-4FE5EF0F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0CA8-CDD5-437A-94D4-F74BB77F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4242-9856-46F3-93AD-E9DEE3A1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5AD86-B883-42CD-877D-DE6E7907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34CE-9B25-4B2C-B54E-D878CA3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50150-EFC7-4016-9356-E86BCD2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FCA7-3BD1-492D-BEA2-D0E9594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97D19-F64F-4FC6-A2B9-BB7C3310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472B5-D523-45C2-B7E3-6741C2BA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434B-14A1-47F3-8F9D-71E2A56E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643B-8CFE-40E8-A3A7-23BE56B3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C8DD-C6FF-470B-91A0-04EA207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235A-F449-409F-A5C6-4AF61D65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80E3-88AB-4F45-82A7-53C083C6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B449-BFE1-48A9-9D26-6A76D3D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D8D2-B337-4273-86B0-F2F7F6E5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21FE-84F9-4345-9E51-84C076B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EF57-A328-467C-847E-6984A05E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D20E8-7B04-4CED-AE24-0437D602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7A77-8705-496A-943A-77D7C76D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E5A9-46C5-4EF9-A96F-36B47F5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A634-37FF-4022-A4E9-6818AF9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CB9-0538-4A59-AD39-42388E6D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5D13-D011-412B-BF28-74F4BD63D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F504-5FC0-4440-B578-E179C2D4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D5D1-951A-423C-B494-560B749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43AA0-9205-4764-82C3-C4D95823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36CC-417C-41F0-9E98-471B131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251-6546-4415-B025-C9B7A913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21C4-201A-4091-AE51-EA8F12C9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73E4-E8F0-44F2-8DEC-3C9B4D44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5649C-A125-4534-9B84-7FE1ADB7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F9D83-FDE4-4E02-9E19-13802754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5C7A8-F774-4006-9571-26331521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B2482-1C58-4E49-B143-69C81A97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DC939-13FE-4C51-ABEC-060446C0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5C3F-040B-4066-A168-E7CEC412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96135-EF71-485B-8CC0-D13DBAC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5AC5-6D7D-4366-ABA2-844224F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191B2-C95E-41A6-8631-66E12E3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B32A-A69B-405D-8E35-56E95398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CB18-3612-45BE-B64C-B9B31BC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1A2A7-D94D-4A88-A1F0-8BF478A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F6F-E24E-498C-B73E-E70A24CC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11D0-D991-4E11-911D-640D4DC8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85129-1D7E-4661-9A76-6B29ECF4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9AAD-4B78-496E-B323-F91B25E4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0987-D7C2-4DE4-8AA2-B04E3A7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CD70-90E4-4009-9309-7B693FD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87C1-E217-4045-AEE7-EAA4E8F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BB474-EF5A-4642-811F-762FBD1B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42F7-A582-4041-8A78-40A137B1B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A945-8751-4058-9194-BB25ECE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CE063-2270-443B-B605-55C48FC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D303-E3F8-4E8E-A095-C77917E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DEA41-C77B-4166-B863-17513F4F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B0A1-731D-4A99-8EF2-6A35FC2E8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00EB-6A10-4023-AF2F-2BC253CB6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AC04-72EA-45E6-9586-B743030677A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DA85-D365-40BA-B6A3-B5EF06465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425C-6940-4559-8FC6-4A159373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2AAA-3A1F-43F9-8BCD-4E0C18CA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422-6572-414E-94CB-2B6042C36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spc="795" dirty="0">
                <a:solidFill>
                  <a:srgbClr val="2A1A00"/>
                </a:solidFill>
                <a:latin typeface="Impact"/>
              </a:rPr>
              <a:t>CS-1713-01T-Summer-2018-Intro to Computer Program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917E1-E37F-40DE-968F-6AAFE722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4079875"/>
            <a:ext cx="9144000" cy="1655762"/>
          </a:xfrm>
        </p:spPr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49796-D31A-498E-AF6C-00E455484937}"/>
              </a:ext>
            </a:extLst>
          </p:cNvPr>
          <p:cNvSpPr txBox="1"/>
          <p:nvPr/>
        </p:nvSpPr>
        <p:spPr>
          <a:xfrm>
            <a:off x="10727643" y="633865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Rifatul Islam</a:t>
            </a:r>
          </a:p>
        </p:txBody>
      </p:sp>
    </p:spTree>
    <p:extLst>
      <p:ext uri="{BB962C8B-B14F-4D97-AF65-F5344CB8AC3E}">
        <p14:creationId xmlns:p14="http://schemas.microsoft.com/office/powerpoint/2010/main" val="31555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0647-E592-4A22-AD54-8F809E6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b="1" dirty="0"/>
              <a:t>AND</a:t>
            </a:r>
            <a:r>
              <a:rPr lang="en-US" dirty="0"/>
              <a:t> Operations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EBAC-E088-4FBE-9C26-B4513663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Bitwise And of all pairs in a given array</a:t>
            </a:r>
          </a:p>
          <a:p>
            <a:pPr marL="0" indent="0">
              <a:buNone/>
            </a:pPr>
            <a:r>
              <a:rPr lang="en-US" dirty="0"/>
              <a:t>Given an array “</a:t>
            </a:r>
            <a:r>
              <a:rPr lang="en-US" dirty="0" err="1"/>
              <a:t>arr</a:t>
            </a:r>
            <a:r>
              <a:rPr lang="en-US" dirty="0"/>
              <a:t>[0..n-1]” of integers, calculate sum of “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&amp; </a:t>
            </a:r>
            <a:r>
              <a:rPr lang="en-US" dirty="0" err="1"/>
              <a:t>arr</a:t>
            </a:r>
            <a:r>
              <a:rPr lang="en-US" dirty="0"/>
              <a:t>[j]” for all the pairs in the given where </a:t>
            </a:r>
            <a:r>
              <a:rPr lang="en-US" dirty="0" err="1"/>
              <a:t>i</a:t>
            </a:r>
            <a:r>
              <a:rPr lang="en-US" dirty="0"/>
              <a:t> &lt; j.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7E84-BBB9-4896-AC31-EC18CA08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3" y="3429000"/>
            <a:ext cx="13909901" cy="3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5D27-A387-4DFC-A422-5E14373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b="1" dirty="0"/>
              <a:t>XOR</a:t>
            </a:r>
            <a:r>
              <a:rPr lang="en-US" dirty="0"/>
              <a:t> Operations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2B97-3B25-4FFB-A08E-152B7389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maximum subarray XOR in a given array</a:t>
            </a:r>
          </a:p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Given an array of integers. find the maximum XOR subarray value in given array.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4C0EB-FE42-472B-BED5-1079E385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5" y="3123536"/>
            <a:ext cx="13053665" cy="36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26AC-31E5-46A2-8C83-40CE7E1D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37" y="2451378"/>
            <a:ext cx="2859393" cy="1205343"/>
          </a:xfrm>
        </p:spPr>
        <p:txBody>
          <a:bodyPr/>
          <a:lstStyle/>
          <a:p>
            <a:r>
              <a:rPr lang="en-US" dirty="0"/>
              <a:t>Q&amp;As</a:t>
            </a:r>
          </a:p>
        </p:txBody>
      </p:sp>
    </p:spTree>
    <p:extLst>
      <p:ext uri="{BB962C8B-B14F-4D97-AF65-F5344CB8AC3E}">
        <p14:creationId xmlns:p14="http://schemas.microsoft.com/office/powerpoint/2010/main" val="22230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 Theme</vt:lpstr>
      <vt:lpstr>CS-1713-01T-Summer-2018-Intro to Computer Program II</vt:lpstr>
      <vt:lpstr>Bitwise AND Operations </vt:lpstr>
      <vt:lpstr>Bitwise XOR Operations </vt:lpstr>
      <vt:lpstr>Q&amp;As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Rifatul Islam</dc:creator>
  <cp:lastModifiedBy>Rifatul Islam</cp:lastModifiedBy>
  <cp:revision>11</cp:revision>
  <dcterms:created xsi:type="dcterms:W3CDTF">2018-07-10T18:28:41Z</dcterms:created>
  <dcterms:modified xsi:type="dcterms:W3CDTF">2018-07-10T20:04:37Z</dcterms:modified>
</cp:coreProperties>
</file>