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on JMS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Rifatul</a:t>
            </a:r>
            <a:r>
              <a:rPr lang="en-US" dirty="0" smtClean="0"/>
              <a:t> Islam </a:t>
            </a:r>
            <a:r>
              <a:rPr lang="en-US" dirty="0" err="1" smtClean="0"/>
              <a:t>Shovon</a:t>
            </a:r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 err="1" smtClean="0"/>
              <a:t>Shakhawat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 </a:t>
            </a:r>
            <a:r>
              <a:rPr lang="en-US" dirty="0" err="1" smtClean="0"/>
              <a:t>safat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62712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JMS ?</a:t>
            </a:r>
          </a:p>
          <a:p>
            <a:r>
              <a:rPr lang="en-US" b="1" dirty="0" smtClean="0"/>
              <a:t> When to use JMS API</a:t>
            </a:r>
          </a:p>
          <a:p>
            <a:r>
              <a:rPr lang="en-US" b="1" dirty="0" smtClean="0"/>
              <a:t> JMS API Architecture</a:t>
            </a:r>
          </a:p>
          <a:p>
            <a:r>
              <a:rPr lang="en-US" b="1" dirty="0" smtClean="0"/>
              <a:t> The JMS API Programming Model</a:t>
            </a:r>
          </a:p>
          <a:p>
            <a:r>
              <a:rPr lang="en-US" b="1" dirty="0" smtClean="0"/>
              <a:t>Message Driven Bean and Lifecycle</a:t>
            </a:r>
          </a:p>
          <a:p>
            <a:r>
              <a:rPr lang="en-US" b="1" dirty="0" smtClean="0"/>
              <a:t>Code Examples and Explanation</a:t>
            </a:r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JMS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49880"/>
            <a:ext cx="8229600" cy="1036320"/>
          </a:xfrm>
        </p:spPr>
        <p:txBody>
          <a:bodyPr>
            <a:normAutofit/>
          </a:bodyPr>
          <a:lstStyle/>
          <a:p>
            <a:r>
              <a:rPr lang="en-US" dirty="0" smtClean="0"/>
              <a:t>A method of communication between software components or applications.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81000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 A peer-to-peer facility between clients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49580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 Distributed communication that is loosely coupled communication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057400"/>
            <a:ext cx="8229600" cy="103632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The Java Message Service is a Java API that allows applications to create, send, receive, and read messages.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55168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Asynchronous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Reliable Communication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JMS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JMS API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JMS API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2286000"/>
            <a:ext cx="2667000" cy="1524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JNDI Namespace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286000"/>
            <a:ext cx="1905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Administrative Tools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4343400"/>
            <a:ext cx="19050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JMS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486400" y="4572000"/>
            <a:ext cx="2514600" cy="990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 Provider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V="1">
            <a:off x="2895600" y="2666998"/>
            <a:ext cx="2438400" cy="15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549132" flipV="1">
            <a:off x="2617333" y="3756805"/>
            <a:ext cx="3122629" cy="103741"/>
          </a:xfrm>
          <a:prstGeom prst="rightArrow">
            <a:avLst>
              <a:gd name="adj1" fmla="val 50000"/>
              <a:gd name="adj2" fmla="val 43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0" y="31242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29400" y="31242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flipV="1">
            <a:off x="2895600" y="4952998"/>
            <a:ext cx="2590800" cy="76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338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9410680">
            <a:off x="2936380" y="3488770"/>
            <a:ext cx="187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Inject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5029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92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Presentation on JMS</vt:lpstr>
      <vt:lpstr>Contents </vt:lpstr>
      <vt:lpstr>What is JMS ? </vt:lpstr>
      <vt:lpstr>When To use JMS API</vt:lpstr>
      <vt:lpstr>JMS API Architecture</vt:lpstr>
      <vt:lpstr>JMS API 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</dc:title>
  <dc:creator>Shovon</dc:creator>
  <cp:lastModifiedBy>User</cp:lastModifiedBy>
  <cp:revision>71</cp:revision>
  <dcterms:created xsi:type="dcterms:W3CDTF">2006-08-16T00:00:00Z</dcterms:created>
  <dcterms:modified xsi:type="dcterms:W3CDTF">2014-07-16T06:49:28Z</dcterms:modified>
</cp:coreProperties>
</file>