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on JMS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Rifatul</a:t>
            </a:r>
            <a:r>
              <a:rPr lang="en-US" dirty="0" smtClean="0"/>
              <a:t> Islam </a:t>
            </a:r>
            <a:r>
              <a:rPr lang="en-US" dirty="0" err="1" smtClean="0"/>
              <a:t>Shovon</a:t>
            </a:r>
            <a:endParaRPr lang="en-US" dirty="0" smtClean="0"/>
          </a:p>
          <a:p>
            <a:r>
              <a:rPr lang="en-US" dirty="0" smtClean="0"/>
              <a:t>M </a:t>
            </a:r>
            <a:r>
              <a:rPr lang="en-US" dirty="0" err="1" smtClean="0"/>
              <a:t>Shakhawat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> </a:t>
            </a:r>
            <a:r>
              <a:rPr lang="en-US" dirty="0" err="1" smtClean="0"/>
              <a:t>safat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31520"/>
          </a:xfrm>
        </p:spPr>
        <p:txBody>
          <a:bodyPr/>
          <a:lstStyle/>
          <a:p>
            <a:r>
              <a:rPr lang="en-US" dirty="0" smtClean="0"/>
              <a:t>What is JMS ?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Presentation on JMS</vt:lpstr>
      <vt:lpstr>JMS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</dc:title>
  <dc:creator>Shovon</dc:creator>
  <cp:lastModifiedBy>User</cp:lastModifiedBy>
  <cp:revision>5</cp:revision>
  <dcterms:created xsi:type="dcterms:W3CDTF">2006-08-16T00:00:00Z</dcterms:created>
  <dcterms:modified xsi:type="dcterms:W3CDTF">2014-07-16T05:48:38Z</dcterms:modified>
</cp:coreProperties>
</file>