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on JMS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Rifatul</a:t>
            </a:r>
            <a:r>
              <a:rPr lang="en-US" dirty="0" smtClean="0"/>
              <a:t> Islam </a:t>
            </a:r>
            <a:r>
              <a:rPr lang="en-US" dirty="0" err="1" smtClean="0"/>
              <a:t>Shovon</a:t>
            </a:r>
            <a:endParaRPr lang="en-US" dirty="0" smtClean="0"/>
          </a:p>
          <a:p>
            <a:r>
              <a:rPr lang="en-US" dirty="0" smtClean="0"/>
              <a:t>M </a:t>
            </a:r>
            <a:r>
              <a:rPr lang="en-US" dirty="0" err="1" smtClean="0"/>
              <a:t>Shakhawat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r>
              <a:rPr lang="en-US" dirty="0" smtClean="0"/>
              <a:t> </a:t>
            </a:r>
            <a:r>
              <a:rPr lang="en-US" dirty="0" err="1" smtClean="0"/>
              <a:t>safat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627120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JMS </a:t>
            </a:r>
            <a:r>
              <a:rPr lang="en-US" b="1" dirty="0" smtClean="0"/>
              <a:t>?</a:t>
            </a:r>
          </a:p>
          <a:p>
            <a:r>
              <a:rPr lang="en-US" b="1" dirty="0" smtClean="0"/>
              <a:t> When to use JMS API</a:t>
            </a:r>
          </a:p>
          <a:p>
            <a:r>
              <a:rPr lang="en-US" b="1" dirty="0" smtClean="0"/>
              <a:t> JMS API </a:t>
            </a:r>
            <a:r>
              <a:rPr lang="en-US" b="1" dirty="0" smtClean="0"/>
              <a:t>Architecture</a:t>
            </a:r>
          </a:p>
          <a:p>
            <a:r>
              <a:rPr lang="en-US" b="1" dirty="0" smtClean="0"/>
              <a:t> The JMS API Programming </a:t>
            </a:r>
            <a:r>
              <a:rPr lang="en-US" b="1" dirty="0" smtClean="0"/>
              <a:t>Model</a:t>
            </a:r>
          </a:p>
          <a:p>
            <a:r>
              <a:rPr lang="en-US" b="1" dirty="0" smtClean="0"/>
              <a:t>Message Driven Bean and Lifecycle</a:t>
            </a:r>
          </a:p>
          <a:p>
            <a:r>
              <a:rPr lang="en-US" b="1" dirty="0" smtClean="0"/>
              <a:t>Code Examples and Explanation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JMS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49880"/>
            <a:ext cx="8229600" cy="1036320"/>
          </a:xfrm>
        </p:spPr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method of communication between software components or applications.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3810000"/>
            <a:ext cx="8229600" cy="103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 A</a:t>
            </a:r>
            <a:r>
              <a:rPr lang="en-US" sz="2800" dirty="0" smtClean="0"/>
              <a:t> </a:t>
            </a:r>
            <a:r>
              <a:rPr lang="en-US" sz="2800" dirty="0" smtClean="0"/>
              <a:t>peer-to-peer </a:t>
            </a:r>
            <a:r>
              <a:rPr lang="en-US" sz="2800" dirty="0" smtClean="0"/>
              <a:t>facility between clients</a:t>
            </a: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4495800"/>
            <a:ext cx="8229600" cy="103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 Distributed </a:t>
            </a:r>
            <a:r>
              <a:rPr lang="en-US" sz="2800" dirty="0" smtClean="0"/>
              <a:t>communication that is loosely </a:t>
            </a:r>
            <a:r>
              <a:rPr lang="en-US" sz="2800" dirty="0" smtClean="0"/>
              <a:t>coupled communication</a:t>
            </a: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057400"/>
            <a:ext cx="8229600" cy="103632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The Java Message Service is a Java API that allows applications to create, send, receive, and read messages.</a:t>
            </a: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5516880"/>
            <a:ext cx="8229600" cy="103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Asynchronous</a:t>
            </a:r>
            <a:r>
              <a:rPr kumimoji="0" lang="en-US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Reliable Communication</a:t>
            </a: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JMS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JMS API </a:t>
            </a:r>
            <a:r>
              <a:rPr lang="en-US" b="1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JMS API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</TotalTime>
  <Words>77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Presentation on JMS</vt:lpstr>
      <vt:lpstr>Contents </vt:lpstr>
      <vt:lpstr>What is JMS ? </vt:lpstr>
      <vt:lpstr>When To use JMS API</vt:lpstr>
      <vt:lpstr>JMS API Architecture</vt:lpstr>
      <vt:lpstr>JMS API Architecture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JMS</dc:title>
  <dc:creator>Shovon</dc:creator>
  <cp:lastModifiedBy>User</cp:lastModifiedBy>
  <cp:revision>44</cp:revision>
  <dcterms:created xsi:type="dcterms:W3CDTF">2006-08-16T00:00:00Z</dcterms:created>
  <dcterms:modified xsi:type="dcterms:W3CDTF">2014-07-16T06:27:30Z</dcterms:modified>
</cp:coreProperties>
</file>