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on JMS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Rifatul</a:t>
            </a:r>
            <a:r>
              <a:rPr lang="en-US" dirty="0" smtClean="0"/>
              <a:t> Islam </a:t>
            </a:r>
            <a:r>
              <a:rPr lang="en-US" dirty="0" err="1" smtClean="0"/>
              <a:t>Shovon</a:t>
            </a:r>
            <a:endParaRPr lang="en-US" dirty="0" smtClean="0"/>
          </a:p>
          <a:p>
            <a:r>
              <a:rPr lang="en-US" dirty="0" smtClean="0"/>
              <a:t>M </a:t>
            </a:r>
            <a:r>
              <a:rPr lang="en-US" dirty="0" err="1" smtClean="0"/>
              <a:t>Shakhawat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 </a:t>
            </a:r>
            <a:r>
              <a:rPr lang="en-US" dirty="0" err="1" smtClean="0"/>
              <a:t>safat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62712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JMS ?</a:t>
            </a:r>
          </a:p>
          <a:p>
            <a:r>
              <a:rPr lang="en-US" b="1" dirty="0" smtClean="0"/>
              <a:t> When to use JMS API</a:t>
            </a:r>
          </a:p>
          <a:p>
            <a:r>
              <a:rPr lang="en-US" b="1" dirty="0" smtClean="0"/>
              <a:t> JMS API Architecture</a:t>
            </a:r>
          </a:p>
          <a:p>
            <a:r>
              <a:rPr lang="en-US" b="1" dirty="0" smtClean="0"/>
              <a:t> The JMS API Programming Model</a:t>
            </a:r>
          </a:p>
          <a:p>
            <a:r>
              <a:rPr lang="en-US" b="1" dirty="0" smtClean="0"/>
              <a:t>Message Driven Bean and Lifecycle</a:t>
            </a:r>
          </a:p>
          <a:p>
            <a:r>
              <a:rPr lang="en-US" b="1" dirty="0" smtClean="0"/>
              <a:t>Code Examples and Explanation</a:t>
            </a:r>
          </a:p>
          <a:p>
            <a:pPr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JMS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49880"/>
            <a:ext cx="8229600" cy="1036320"/>
          </a:xfrm>
        </p:spPr>
        <p:txBody>
          <a:bodyPr>
            <a:normAutofit/>
          </a:bodyPr>
          <a:lstStyle/>
          <a:p>
            <a:r>
              <a:rPr lang="en-US" dirty="0" smtClean="0"/>
              <a:t>A method of communication between software components or applications.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381000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 A peer-to-peer facility between clients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49580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 Distributed communication that is loosely coupled communication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057400"/>
            <a:ext cx="8229600" cy="103632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The Java Message Service is a Java API that allows applications to create, send, receive, and read messages.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551688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Asynchronous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Reliable Communication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JMS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JMS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JMS client</a:t>
            </a:r>
          </a:p>
          <a:p>
            <a:r>
              <a:rPr lang="en-US" dirty="0" smtClean="0"/>
              <a:t>JMS producer/publisher</a:t>
            </a:r>
          </a:p>
          <a:p>
            <a:r>
              <a:rPr lang="en-US" dirty="0" smtClean="0"/>
              <a:t>JMS </a:t>
            </a:r>
            <a:r>
              <a:rPr lang="en-US" dirty="0" smtClean="0"/>
              <a:t>consumer/subscriber</a:t>
            </a:r>
          </a:p>
          <a:p>
            <a:r>
              <a:rPr lang="en-US" dirty="0" smtClean="0"/>
              <a:t>JMS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JMS </a:t>
            </a:r>
            <a:r>
              <a:rPr lang="en-US" dirty="0" smtClean="0"/>
              <a:t>queue</a:t>
            </a:r>
          </a:p>
          <a:p>
            <a:r>
              <a:rPr lang="en-US" dirty="0" smtClean="0"/>
              <a:t>JMS topic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8153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JMS </a:t>
            </a:r>
            <a:r>
              <a:rPr lang="en-US" sz="3200" dirty="0" smtClean="0"/>
              <a:t>provider</a:t>
            </a:r>
          </a:p>
          <a:p>
            <a:pPr algn="ctr"/>
            <a:endParaRPr lang="en-US" sz="3200" dirty="0"/>
          </a:p>
        </p:txBody>
      </p:sp>
      <p:sp>
        <p:nvSpPr>
          <p:cNvPr id="2050" name="AutoShape 2" descr="data:image/jpeg;base64,/9j/4AAQSkZJRgABAQAAAQABAAD/2wCEAAkGBhQQEBUQEBQSEBQQEhIQEBUQFhUQGRQVFRIVFRQXFBIXHSYeFxojGRcXIC8gIycpLDgsFR4xNTAqNSYrLCkBCQoKDgwOGg8PGiokHyQuLiksKi0sKSwsLCwsKSwsLywsLCkpKSwpLCwsLSksLCksKSksLCwsLCwsKTQpLCkpLP/AABEIARUAtgMBIgACEQEDEQH/xAAcAAEAAgIDAQAAAAAAAAAAAAAABgcFCAIDBAH/xABNEAABAwIDBAUGCQkGBQUAAAABAAIDBBEFEiEGBxMxIkFRYXEUUoGRobEIIzI1QnKCkrMVM1Nic3SDorIlk8HC0dMXJFSj8RZDRJTS/8QAGgEBAAMBAQEAAAAAAAAAAAAAAAIDBAEFBv/EAC0RAAICAQMCBAUEAwAAAAAAAAABAgMREiExBEEFE1FhIjJxobFCkdHwJHKB/9oADAMBAAIRAxEAPwC8UREAREQBERAEREAREQBERAEREAREQBERAEREAREQBERAEREAREQBERAERQzb3ePHhuWCJhqqyawgp2XJ10DpLahvYOZ6usgCUYnisVNGZaiRkMbebpHBo8Lnme5V9W77Y5HmLC6WpxFw0zNaYo/vEF3rAWJotgZq6QVmOSmok5x0zHWihB+jZvPwGmmpcpxS0rImCOJjY2N0DWAMA8ANFTK1LgtjW3yRJ20W0M/yIKGjaeXEcZHemznf0hdYftGNfKcPd3Fh/wBoKbXS6r82RZ5SIc3bTHafWooKarYOZpHlrvu5nH+ULK4Hvqopn8GqEuHTaDJVtytueyTkPtBqzl14MYwKCsZw6mJkzerMNW97XjVp8CpK71Iur0JlHIHAOaQ4OAIINwQeRBHMLkqXGHV2AEzYe59bRAl01JKbujF7l0RHvA8Q7mrN2T2up8TpxUUzrjk9rtHRutq17eo9/I9SvTT4KWmuTNoiLpwIiIAiIgCIiAIiIAiIgC6KysZDG+WVwYyNrnvc7k1rRck+hd6qbfntIWtiw5htxv8AmKn9kx1o2eDngn+GoyelZZ1LLwQnbTedVVchlilnpos2Wjhgc6Jx818pbq5x55eQuBrzU32F2QdTXrKxxmrqnpTPkOYxgj5DT220JHgNBrBN2OCirr3VMgvHRWyA8jM6+U+ixPiGq5syzOUsb9zSorOx25lFcb3n0NK/hulMsgNiynbxSD2F1w2/de6x+11fPWVceC0LjG+ZvErJR/7MPWNOVx4XzNH0lYWymw9JhsYZTRNDrWfK4B0jz1lz+foFh3KcK8rLIzsw8IheC70KGqkETZHwyE2ayobwiT1AOuW37r3Ulra9kMbpZntjYwXc55ygek+5ezbPYenxSB0UzGh+U8GYAZ43dRDuZF+beRVPbFYXPjVYyhxEkwYSHCoaCbzStkdGwPd18rX52Y7rddddK7EVb6kim3y0AcQ3yiRo5vZF0fW5wPsUkwHaqmrm5qWVslvlN1a5v1mOsR48lNqSgjijEUTGRsaLNYxoa0DsDRoq83gbsxY4jhTfJqynvJlhAa2do1c0xjTMRfx5G97jrqXY4rX3JFmVXbwNnZaAyYjhr5adstm10dO4x3aXX4jcvIX525XuOZUz2S2kbX0jKltml12ytH0JG/KHhyI7iFlpmB7Sx4DmuBa4HUEEWIPdZUJuLLmlJEE3Y7zXslZS1krpoKghtPNKcz4pD8lkjzq5jjoCdQe46XWFqbjOD+RVc9C65YDnhJ5mN2rde0Aj0grYXdftOa/DmPkOaaEmnqD2vYBZ32mFrvElaK5P5X/UU2RXKJciIrSoIiIAiIgCIiAIiIAtd997TFirpHPaRLTxFguCWZA4FhHMa9L7atDe1tXLQ0bWUulRWTNpoHeYXfKcO/kB3uv1KB4xu5paXDKmWQGpqhA+R08rnE8TmXNF9Nb87ntVc8YwycM5yjI7pqARYZG7rnfJM7vu7I3+Vo9qmOZR3YR39mUtv0Dfeb+1Z3Ms0uWaY8GA3QMEuI4tVO1eKhtO09jGmTQdxyN9StGqqWxMdI82bG1z3HnYNBJ08Aqe2fxluD41O2oIjpcVyyRynRrJm3uHnqF3OF/1mnle1xhwcLizg4XFtQQfeFsjwZJckR2C3mwYw6ZsLJYnQZTaXL0mOJDXAtJsbjUe9Q/c3i0cmLYsGEHjTunjI+kxs8oJHd02n0rv2w2hpcObJhuCRReW1pLHimAtFcEFz3DQOAJs3k25Jt1xt+zUuCilxCiHFfSMLK5jb/HRuJMhA7BcjuAYforjkk8BRb3LJwjerTVOKSYWxkrXxulY2RwGV74b8QAcxbK6xPO3gpqolsdU4bWudiNCyHjTC07gA2VpNrtkb9E35kc7XuVl9pNpoMPp3VFS8Ma0HKPpSOtoxjfpOP8A50UjhV2xsQgxLFaVmkbKoSsA5Nzl1wB4ED7IU0zKF7u6eR7ajEJxlkxGczhvmx3cWc+rpG3cGqX5ljs+ZmqHylX756MNmpaoaXD4HnuBDm/1OUu+D7TO4FVNmBZLNG1jQbm8cZDnEdQOYD7BWG3rsa9lG1wDg6tY0g9YIs4aLhtHsyMNviWEudSy0/TkjDnOjljB6TS0nlbW17adRsVbBpYbITTeUXsixuzmMispIapoyieJklueUuGrb9djcehZJXlAREQBERAEREAREQEH3t7KS11E11LrUUcramBvW8tvmaO+1iO9oHWq/wD/AF9T1dLLDM8U0r4pIpY5rsyvLS02J5jN6e0K+FhcY2Loqx2eppoJn+e5gzHsu8WJ9JUZRUiUZNFX7q8R4uGRtvcwufC7us7M3+VwUvzKFuoBg2NSUoAjpcRaJaW2jWyDQsHZrmFv1mdqkmJ4tFTRmWd4jaCBc3NyeQa0auPcAs1kcSNEH8JzxbCoqqIw1DBIw62PMHqLSNWnvCio3YRtBjjq66OI3vE2UZbHqGlreIK7zvKpuqOrcO0Q6e1wPsXNm8ikPyvKGfXgf/luoqTXDOuKfKMps/stTUIIp2AOI6b3HO9w73HkO4WCzGZQ+u2qw+pADqkxObfI9plpntvzs4tGncbjuXibWUg/O4tLMzzOOxlx2OMTQ4+ghdw3uxlLYyOJ7uqWWTjwmWkluSX0ruHc9fRtYeiy40e7enEomqZJ657fk+VPzgfZ6/AkjuXaNvaFgDWS3DQA0RRSuAA5AWZZdLt5NN1Mqn/VhP8AmITVJdxpj6EuumZRSn3i0rnAP40F9M08RY30uBIHibBSN84a0vJAaAXFx5BoFyb9llAkQXeNiTPLaCGRzWNjeamQuNgACA2578jl1YztG7Ef7Nw4GolqOg9zQckbCRnLndluZ5W77BZzd1stFjNRVYnWwtlgc4U1GyUG2VlrvA8A0eJf2K2cJwGnpG5KaGKBp5iJjWX73EauPitcYLbJmc+cHHZ3Bm0dJDStOYQRMivyzFo1dbqubn0rIoisKwiIgCIiAIiIAiIgCIvPV18cIBlkjiDjlaZHNYCewFx1PcgI7vF2JbilIYgck8R4tLJyySDqJGoa7kfQepUZje0Mkxp6era6KqpJJoqhjha7uGA2QdWtj67jQhXhi+9bDKa4kq4nuH0Yc05v2fFggekhVBvJ26w/E3xy00FQ2pjewCdzWxtczNYteASXc9DzHhooWQ1xZOuWmSPNs3hUdXUPimkkZkYx8TI3CPiC5DyXc9DbQdqzj9k6DNw+NNFJ5r53Md4hsnMd4uFD3E3a9jjG+M5o3t0LT3d3aOSklPtnFMzg4nC1w/SBnFjPeWWLoz4X8QvPplFxSNtsZJ5PZJu6BF4qqb+IyOcesBq6W7uZr61TQP1afX2vXmk2dwmXpRVDYb6/FVAFvsvJsusbHYfzNfKR2Gpi/wBFfoj6fYq1y/rModgoYxeeqn053fHAP6bj1rlTbGUUwJikqHjlnbM8tv3OPRd6LrwR02D0vSzRzvHIOcat1+5guPWF4sc2ulqm8KJppoCLOvpJI3zdNI29w1UZaYo6tUmYid7W8ZrXmWKN8jI3utd7GjmbaHW4uOdlIKB02KMpsHpCbCGH8oT8xEwNF2X6yOVusi3LMopiZDYHAaCzW9EcgXAaDwVk7B708Hw6AU8cVVTXN5ZJY2yGR1vlPcw3PgBYdQUulhqUppbZOdRJrEfYt7BsIjpII6aBuWOFgYwdw6yesk3JPaSvao1he8nDqn81WQEnk17uC77sgafYs/S1bJWCSJ7ZGO+S5jg9p1to4aFbDIdyIiAIiIAiIgCIiAIi+IDHbRY/FQ00lVObMibc25uPJrWjrcTYDxWrG2u0tRichq6lxALssEQN2xRm9gB26C55nn2ATbfNtZ5dXCgjPxFEby25Pn5H7o6PjnVfYz+bH1m+4r1ul6HXRO+fZbfyVylvg+x07W8mj3+9Kh3Rv5pa71OBK5XS6+nlRCVTrSwmsFKbTyZNslxcag6hfcyw7WFvyHFndzH3SuwVUg8x3ravgr/AeqrfwrUvY9aHWQa3Mi5jTzDT4gFceAzzWfdC9WzOCVWIvkZSxMcYQ10hdIGAZj0RcjU6HTuUg/4V4n+hh/8AsM/0XmPprovDX3LfPrZGG2HIAeGi5Zl5cUbPTTyU0sbWSQuyvBfmGouCCBqCLG/evIZ5D9Jrfqi/tK1U+E9Vesxjt6kX1Vce56cUf8Xl63OaB6HAn2BdR1XS2PW5Jce12p9HYud19r4R4e+iqcZvLe55nUXebLKOqalYQeiOR5adXcpDu128lwmRryXSUkzrVEXPLrbiRjqcPbax6iMDIdD4H3L5hjQYQ06g5gfWpdV0Vd9qglh6W/8AuUVxk0jb6kq2SxtljcHska17HNNw5rhcEHsIXcqZ3D7XkZ8Jndcxh0tIT1svd8Y8L5gO93YrmXyc4OEnGXKNAREUQEREAREQBR3b/acYdh81VcZ2tyQg9cr+izTrseke5pUiVEb/ALH+NVwYe03bA3yicDz36MB7wzX+IrK63ZNQXc43grajaQ27iS55L3k6kk66ntXRi5+L+0PcV6cy8eKH4v7Q/wAV9r1EFV0koR4SMyeZHddLrhdLrQnscOd0uuF11zSWFxpy1PV3qNliri5PhBLJON1W2kWH1E0NQ4RsquG5sh5NezMAHnqBDjr3BW3V7bU0UfFfUQtba9w9rr+AaSSe4Ly7H7u6WipTE5kdU+cA1EkrGvEnWA1rr2YOoek93rpd3mGxP4jKOnDgbjMHPAPcx5LR6l8LdNTslJLl5NSWEUHtNtAK+vnq2jK2QsZGDzyMYGNLh1EgXWOzK398Gw0DoJMTiLaeaFoMoA6M4uGgOA5PuQA7r6+0U412i+l8KvjKry0t0U2LfJ2Zl9uuu6XXsZKzlIdD4H3L5hbvih4n3ri86HwPuXzDnfFj0+9Zs/5Mf9X+Ud/Se6DEn0s8VZD+cppGyDquAdWnuIuD3Era/B8UZVU8VREbsmjbIzwcL2PeOR7wtSnaix69FdHwfdoeJSy0Dz0qSTPHf9FJc2Hg8O++F4njVGmxWrvz9S2t7YLZREXgloREQBERAfHOAFzoBzWo+N4z5bW1NYeU8ziy/UwGzB90N9S2T3l4r5LhNXKDY8F0bT+tLaNvtctWaYWaB3e9ev4RXqv1Psiux7HpzLxYnJoG9pv6v/K9GZeeekc9sko+TDwmHxkLrf0uXteJ3aKGvXYrgtzuul1wul1sT2IHO64yi4I7Qvl0uuSSknF9zpsRu7x3ynDKeQm7mRiGT60XQ18QAfSpJx1S+5nHuHLNROOkv/MQ/WaLSAeLbH7Ctjjr4e2Drm4vsaU8kK33YtloY6cHWpnbcfqRjMf5snqVN3Ut3r4z5RiPCBu2kjEf8R/Sf7Mo+yofdfReE16anP1f4KbHvg53S64XS69jJWcnnQ+B9y4Ye/oW7CUcdD4FdFFobHrAcFhtt0dVX7pr8E0vhZkMylG6nG/JMZgJNmVQNLJ9v5H84Z7VEsy4uqDGWysNnRPbI09haQR7bKXiMPM6eXtv+wg8M3LC+rzYbWtnhjmZ8maNkrfB7Q4ewr0r400BERAEREBV3wha4swtkYNuPVRNI7WtY95/mDVQeZXT8JB3xFGOrjyH1Mbb3lUjmX0Hg+ym/oVWHbmUgp8Pts/UVP6bE6eIeEUEjvfL7FGXSWVtUmyNRWbJ08VJEZJX1bqlzbtYS0PmZmBeQDpl61Hxa1PTFMVoqi6XTEYJKaV8E7DHJGcr2m12m1+rxXnFSF6Eeuof6iGlnoul10icdq+8YdoV66ip8SX7nMM9dFiD6eWOoi0fC8Pb325g9xGnpV2y7awigNe03Zku1pOvE5CM9+bQ92qojijtCcbo5M5yZs+TN0c1rZsvK9tLryet6aN01OEl77/csi8bHdJO6RzpJDd8jnSPPa5xuVxuuvijtC+cYdq9OudVUFFSWF7kHlnbdLrpNQO1cTVDvR9ZTHmSGlnocdD4FZXFcODKLDqgacaOqid3mKqebn0SAfZXiwHBqivlMFJEZpMheWgtbZoIBJLiABcjr61O9u9l5qHAMPjqWZJIaqoDwCH5RKXPF3NuOTQvH6zq6521yg+CyMXh5K9zLjKbtI7lwD7oXL3ZyU4P6FS5Npd0tbxsGpHE3LYjEf4b3MHsAUvVf7ij/YsPdJUAf3zlYC+INIREQBERAQbevsFJi9NFHA+OOSGbiDi3ylpaWuF2gkHkeXUqa2C3aNxGn8plqHxt4jo8kbAScoab5ybDnyy9S2eVHbBHySevw86eTVj3sH6j9AfUxvrXJWThF6XgnBJvc5f8KcMdFJDHI4yi7eKZQ90bx2xtIHcQR6lnNg9t56apjwfFA0vLctFUR2yytaOi11uuwtfQ30IubmjKiljpq6Vs7TJHFO9r2Nfw3lmY2LH2OtrHrWw+xe7DDYXQ4hTCWYujbLA+ofnyh7bhwaABmseu9vFRin3eRJr0KJ3s/PVZ+2H4bVEVLt7Pz1Wfth+G1RFTIBERAEREAREQH26+IiAtL4O3zrJ+5y/iwqU7U7UTY9LJQURbDQRPyVVS+xdKWm9owerTS3PQkgGyi3wdfnWT9zl/FhU42+3Z4VRwT4jIyeMDpcKnlyNfI91mtaCDlBcerQC+mllxnUYer3W4Y/LEx74pMumSZrnPyjVxY69z1m1goZtFuzdT1VLTQT8Q10hhZxW5Mhu0DMWk3HS6h1LG7B0gfikLgAAwvns0l2UNDi1pd1m+UHx9CsuFnlm0VDCNW0UclVJ3GxLf5hF95RhOcJYUmWNJxzgsjd7su7DcOipHubI9mdz3MvlzPeXEC+pAva/cpGvgX1TKgiIgCIiAKmN5tL+TsYhxEaQV0fk1QepsjQA1x7OiGH7Dlc6xu0Gz8NdTupqlgkjfzHIgjk5rupw7VxrKwdTw8mr+1LInV9U17XvdIxhi4QzESljDy7Dc3Wxu7mKZmFUrKpnDlZC1jmkZS1rbiPM3qdky3Havmxm72lwpr/Jg9z5SM8kpD3kD5LQQAABc8gpKiWEG8mpe9n56rP2w/DaoipdvZ+eqz9sPw2qIrpwIiIAu3yc5OJ9EODPSQT7gupSRtD/Yrp7c8RbFfwpnO/zICNoiIAiIgLS+Dr87Sfucv4sKs3fpTzyYUWQMdI3jRuqcjc7mxNu7M1vc4NuR1d11WXwdfnaT9zl/FhWyKA1a2MngjrJ5I7xRR0wtxNCAMmcu77hWduQwt0rqrFpRY1b+DT35iKM6nwJDR/DKk21e6qixKdtRO2RsgAa8wu4fEaDcCQW1t2ix9QtKqGhZBGyGFojjjaGMa3QNaBYAKKjh5JOW2DvREUiIREQBERAEREAREQGpW9n56rP2w/DaoipdvZ+eqz9sPw2qIoAiIgCsZ9BbZIP87FeJ6OCYve1VyrrqsPtsSwnqkbN96tLfc5AUoiIgCIiAtL4OvztJ+5y/iwrZFa3fB1+dpP3OX8WFbIoAiIgCIiAIiIAiIgCIiAIiIDUrez89Vn7YfhtURUu3s/PVZ+2H4bVEUAREQBbG4vh1tjgzsoqeX/uRyrXJbY7TYfk2emgt+bw7J/dwD/8AKA1PK+L6V8QBERAWl8HX52k/c5fxYVsitbvg6/O0n7nL+LCtkUAREQBERAEREAREQBERAERY3HtoIKGE1FVI2KNul3cyeprGjVzu4IDVzez89Vn7YfhtURUs2qzYpiFRV07HNinkzMMtmaBobrqezquumPYl1ulK0H9Vpd7SQoucVyySg2RlFJpdiXD5MrT9Zpb7RdYevwaWHV7dPOb0h6xyRTi+GHFrk6cPpuJLHH+kexn3nAf4rcbaiHNQVLPOpZ2/9py1N2HpuJidGzzqqD2StP8AgtwayHPG9nnsc37zSP8AFSImkSL6QsjQ4BNMLtblafpP6I9HWfQuNpcnUm+DGopPHsSbdKVoPc0u9pIXGbYpwHQkY76wLfddR8yPqS8uXoS34OvztJ+5y/iwrZFau7tMaGCYh5RWMk4UkL4C+IB4aXPjcHHXUdHlz15FbLYVi0VVE2enkbNG8Xa5huD2juI6wdVJPJDGD2IiLoCIiAIiIAiIgCIiA6K2rbDG+WQ5WRsdI9x6mtBLj6gtZ8d2hkxiqNXUX4LCW0kJ+SxgPMjkXHrPWe4AK7N8U7mYJVll7lkbDbXovmY13oykrXijxSMMa0OAs0DW41tr7VVa2lsWVpN7meEycdYkYkzz2/eC+/lBnnN+8FkwzVlGV46+OluLHUHQg63WL/KLPPb94LicVjH02+u6YYyjtwnh0GI01aQeDHOx0gGuTXmO4c7dy2fxfGI6amkqpD8XDGZSRY3AFxl7SdAPELU7EsVjfG5ma5I0sDz5hWztnUzO2Qp+i67o6Ns1wRaNp6JPddseveO1bK22tzLYlnYqnBMKa48eRvyiTGw6gC/M9vcpDx1gocaisAHWAAAuCOQsu4YpGfpt9dlmnqb3L4aUtjL8dOOsV+UWee37w/1T8oM85v3h/qoYZPKMo6UEWOoOhB1v4hd2yG1T8Fq2yNJNHO8NqotSGX0EjB2jn3gEdlsIcSZ57fWCvHiWJxuic3MCSNAL8+Y9qsrckyE0mjbyN4cAQQQQCCNbg8iFyUc3dvecKozKCHeSwg30Ng0Bt/sgKRrYZAiIgCIiAIiIAiIgOMkQcC1wDg4EODhcEHmCDzCwVXsFh8pvJRUrj28JgPrACz6ICHy7osKdzoox9V0jf6XBdP8AwXwj/o2/3tR/uKbIgIYzc7hI5UbPS+Y+969cO7DDGcqGnP1mZ/6rqUIgMXSbLUkX5qlpo7cskUYPrssk5gIsQCCLEHlbwXJEBiKvZGil/OUlM+/PNDGfbZYybdbhb+dFTj6rSz+khSpEBC3bm8JP/wANnokmHueuI3L4T/0bf72o/wBxTZEBEIt0mFN5UUR+sZH/ANTisnR7EUEJvHR0rD2iJl/WQs4iAIiIAiIgCIiAIiIAiIgCIiAIiIAiIgCIiAIiIAiIgCIiAIiIAiIgCI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hQQEBUQEBQSEBQQEhIQEBUQFhUQGRQVFRIVFRQXFBIXHSYeFxojGRcXIC8gIycpLDgsFR4xNTAqNSYrLCkBCQoKDgwOGg8PGiokHyQuLiksKi0sKSwsLCwsKSwsLywsLCkpKSwpLCwsLSksLCksKSksLCwsLCwsKTQpLCkpLP/AABEIARUAtgMBIgACEQEDEQH/xAAcAAEAAgIDAQAAAAAAAAAAAAAABgcFCAIDBAH/xABNEAABAwIDBAUGCQkGBQUAAAABAAIDBBEFEiEGBxMxIkFRYXEUUoGRobEIIzI1QnKCkrMVM1Nic3SDorIlk8HC0dMXJFSj8RZDRJTS/8QAGgEBAAMBAQEAAAAAAAAAAAAAAAIDBAEFBv/EAC0RAAICAQMCBAUEAwAAAAAAAAABAgMREiExBEEFE1FhIjJxobFCkdHwJHKB/9oADAMBAAIRAxEAPwC8UREAREQBERAEREAREQBERAEREAREQBERAEREAREQBERAEREAREQBERAERQzb3ePHhuWCJhqqyawgp2XJ10DpLahvYOZ6usgCUYnisVNGZaiRkMbebpHBo8Lnme5V9W77Y5HmLC6WpxFw0zNaYo/vEF3rAWJotgZq6QVmOSmok5x0zHWihB+jZvPwGmmpcpxS0rImCOJjY2N0DWAMA8ANFTK1LgtjW3yRJ20W0M/yIKGjaeXEcZHemznf0hdYftGNfKcPd3Fh/wBoKbXS6r82RZ5SIc3bTHafWooKarYOZpHlrvu5nH+ULK4Hvqopn8GqEuHTaDJVtytueyTkPtBqzl14MYwKCsZw6mJkzerMNW97XjVp8CpK71Iur0JlHIHAOaQ4OAIINwQeRBHMLkqXGHV2AEzYe59bRAl01JKbujF7l0RHvA8Q7mrN2T2up8TpxUUzrjk9rtHRutq17eo9/I9SvTT4KWmuTNoiLpwIiIAiIgCIiAIiIAiIgC6KysZDG+WVwYyNrnvc7k1rRck+hd6qbfntIWtiw5htxv8AmKn9kx1o2eDngn+GoyelZZ1LLwQnbTedVVchlilnpos2Wjhgc6Jx818pbq5x55eQuBrzU32F2QdTXrKxxmrqnpTPkOYxgj5DT220JHgNBrBN2OCirr3VMgvHRWyA8jM6+U+ixPiGq5syzOUsb9zSorOx25lFcb3n0NK/hulMsgNiynbxSD2F1w2/de6x+11fPWVceC0LjG+ZvErJR/7MPWNOVx4XzNH0lYWymw9JhsYZTRNDrWfK4B0jz1lz+foFh3KcK8rLIzsw8IheC70KGqkETZHwyE2ayobwiT1AOuW37r3Ulra9kMbpZntjYwXc55ygek+5ezbPYenxSB0UzGh+U8GYAZ43dRDuZF+beRVPbFYXPjVYyhxEkwYSHCoaCbzStkdGwPd18rX52Y7rddddK7EVb6kim3y0AcQ3yiRo5vZF0fW5wPsUkwHaqmrm5qWVslvlN1a5v1mOsR48lNqSgjijEUTGRsaLNYxoa0DsDRoq83gbsxY4jhTfJqynvJlhAa2do1c0xjTMRfx5G97jrqXY4rX3JFmVXbwNnZaAyYjhr5adstm10dO4x3aXX4jcvIX525XuOZUz2S2kbX0jKltml12ytH0JG/KHhyI7iFlpmB7Sx4DmuBa4HUEEWIPdZUJuLLmlJEE3Y7zXslZS1krpoKghtPNKcz4pD8lkjzq5jjoCdQe46XWFqbjOD+RVc9C65YDnhJ5mN2rde0Aj0grYXdftOa/DmPkOaaEmnqD2vYBZ32mFrvElaK5P5X/UU2RXKJciIrSoIiIAiIgCIiAIiIAtd997TFirpHPaRLTxFguCWZA4FhHMa9L7atDe1tXLQ0bWUulRWTNpoHeYXfKcO/kB3uv1KB4xu5paXDKmWQGpqhA+R08rnE8TmXNF9Nb87ntVc8YwycM5yjI7pqARYZG7rnfJM7vu7I3+Vo9qmOZR3YR39mUtv0Dfeb+1Z3Ms0uWaY8GA3QMEuI4tVO1eKhtO09jGmTQdxyN9StGqqWxMdI82bG1z3HnYNBJ08Aqe2fxluD41O2oIjpcVyyRynRrJm3uHnqF3OF/1mnle1xhwcLizg4XFtQQfeFsjwZJckR2C3mwYw6ZsLJYnQZTaXL0mOJDXAtJsbjUe9Q/c3i0cmLYsGEHjTunjI+kxs8oJHd02n0rv2w2hpcObJhuCRReW1pLHimAtFcEFz3DQOAJs3k25Jt1xt+zUuCilxCiHFfSMLK5jb/HRuJMhA7BcjuAYforjkk8BRb3LJwjerTVOKSYWxkrXxulY2RwGV74b8QAcxbK6xPO3gpqolsdU4bWudiNCyHjTC07gA2VpNrtkb9E35kc7XuVl9pNpoMPp3VFS8Ma0HKPpSOtoxjfpOP8A50UjhV2xsQgxLFaVmkbKoSsA5Nzl1wB4ED7IU0zKF7u6eR7ajEJxlkxGczhvmx3cWc+rpG3cGqX5ljs+ZmqHylX756MNmpaoaXD4HnuBDm/1OUu+D7TO4FVNmBZLNG1jQbm8cZDnEdQOYD7BWG3rsa9lG1wDg6tY0g9YIs4aLhtHsyMNviWEudSy0/TkjDnOjljB6TS0nlbW17adRsVbBpYbITTeUXsixuzmMispIapoyieJklueUuGrb9djcehZJXlAREQBERAEREAREQEH3t7KS11E11LrUUcramBvW8tvmaO+1iO9oHWq/wD/AF9T1dLLDM8U0r4pIpY5rsyvLS02J5jN6e0K+FhcY2Loqx2eppoJn+e5gzHsu8WJ9JUZRUiUZNFX7q8R4uGRtvcwufC7us7M3+VwUvzKFuoBg2NSUoAjpcRaJaW2jWyDQsHZrmFv1mdqkmJ4tFTRmWd4jaCBc3NyeQa0auPcAs1kcSNEH8JzxbCoqqIw1DBIw62PMHqLSNWnvCio3YRtBjjq66OI3vE2UZbHqGlreIK7zvKpuqOrcO0Q6e1wPsXNm8ikPyvKGfXgf/luoqTXDOuKfKMps/stTUIIp2AOI6b3HO9w73HkO4WCzGZQ+u2qw+pADqkxObfI9plpntvzs4tGncbjuXibWUg/O4tLMzzOOxlx2OMTQ4+ghdw3uxlLYyOJ7uqWWTjwmWkluSX0ruHc9fRtYeiy40e7enEomqZJ657fk+VPzgfZ6/AkjuXaNvaFgDWS3DQA0RRSuAA5AWZZdLt5NN1Mqn/VhP8AmITVJdxpj6EuumZRSn3i0rnAP40F9M08RY30uBIHibBSN84a0vJAaAXFx5BoFyb9llAkQXeNiTPLaCGRzWNjeamQuNgACA2578jl1YztG7Ef7Nw4GolqOg9zQckbCRnLndluZ5W77BZzd1stFjNRVYnWwtlgc4U1GyUG2VlrvA8A0eJf2K2cJwGnpG5KaGKBp5iJjWX73EauPitcYLbJmc+cHHZ3Bm0dJDStOYQRMivyzFo1dbqubn0rIoisKwiIgCIiAIiIAiIgCIvPV18cIBlkjiDjlaZHNYCewFx1PcgI7vF2JbilIYgck8R4tLJyySDqJGoa7kfQepUZje0Mkxp6era6KqpJJoqhjha7uGA2QdWtj67jQhXhi+9bDKa4kq4nuH0Yc05v2fFggekhVBvJ26w/E3xy00FQ2pjewCdzWxtczNYteASXc9DzHhooWQ1xZOuWmSPNs3hUdXUPimkkZkYx8TI3CPiC5DyXc9DbQdqzj9k6DNw+NNFJ5r53Md4hsnMd4uFD3E3a9jjG+M5o3t0LT3d3aOSklPtnFMzg4nC1w/SBnFjPeWWLoz4X8QvPplFxSNtsZJ5PZJu6BF4qqb+IyOcesBq6W7uZr61TQP1afX2vXmk2dwmXpRVDYb6/FVAFvsvJsusbHYfzNfKR2Gpi/wBFfoj6fYq1y/rModgoYxeeqn053fHAP6bj1rlTbGUUwJikqHjlnbM8tv3OPRd6LrwR02D0vSzRzvHIOcat1+5guPWF4sc2ulqm8KJppoCLOvpJI3zdNI29w1UZaYo6tUmYid7W8ZrXmWKN8jI3utd7GjmbaHW4uOdlIKB02KMpsHpCbCGH8oT8xEwNF2X6yOVusi3LMopiZDYHAaCzW9EcgXAaDwVk7B708Hw6AU8cVVTXN5ZJY2yGR1vlPcw3PgBYdQUulhqUppbZOdRJrEfYt7BsIjpII6aBuWOFgYwdw6yesk3JPaSvao1he8nDqn81WQEnk17uC77sgafYs/S1bJWCSJ7ZGO+S5jg9p1to4aFbDIdyIiAIiIAiIgCIiAIi+IDHbRY/FQ00lVObMibc25uPJrWjrcTYDxWrG2u0tRichq6lxALssEQN2xRm9gB26C55nn2ATbfNtZ5dXCgjPxFEby25Pn5H7o6PjnVfYz+bH1m+4r1ul6HXRO+fZbfyVylvg+x07W8mj3+9Kh3Rv5pa71OBK5XS6+nlRCVTrSwmsFKbTyZNslxcag6hfcyw7WFvyHFndzH3SuwVUg8x3ravgr/AeqrfwrUvY9aHWQa3Mi5jTzDT4gFceAzzWfdC9WzOCVWIvkZSxMcYQ10hdIGAZj0RcjU6HTuUg/4V4n+hh/8AsM/0XmPprovDX3LfPrZGG2HIAeGi5Zl5cUbPTTyU0sbWSQuyvBfmGouCCBqCLG/evIZ5D9Jrfqi/tK1U+E9Vesxjt6kX1Vce56cUf8Xl63OaB6HAn2BdR1XS2PW5Jce12p9HYud19r4R4e+iqcZvLe55nUXebLKOqalYQeiOR5adXcpDu128lwmRryXSUkzrVEXPLrbiRjqcPbax6iMDIdD4H3L5hjQYQ06g5gfWpdV0Vd9qglh6W/8AuUVxk0jb6kq2SxtljcHska17HNNw5rhcEHsIXcqZ3D7XkZ8Jndcxh0tIT1svd8Y8L5gO93YrmXyc4OEnGXKNAREUQEREAREQBR3b/acYdh81VcZ2tyQg9cr+izTrseke5pUiVEb/ALH+NVwYe03bA3yicDz36MB7wzX+IrK63ZNQXc43grajaQ27iS55L3k6kk66ntXRi5+L+0PcV6cy8eKH4v7Q/wAV9r1EFV0koR4SMyeZHddLrhdLrQnscOd0uuF11zSWFxpy1PV3qNliri5PhBLJON1W2kWH1E0NQ4RsquG5sh5NezMAHnqBDjr3BW3V7bU0UfFfUQtba9w9rr+AaSSe4Ly7H7u6WipTE5kdU+cA1EkrGvEnWA1rr2YOoek93rpd3mGxP4jKOnDgbjMHPAPcx5LR6l8LdNTslJLl5NSWEUHtNtAK+vnq2jK2QsZGDzyMYGNLh1EgXWOzK398Gw0DoJMTiLaeaFoMoA6M4uGgOA5PuQA7r6+0U412i+l8KvjKry0t0U2LfJ2Zl9uuu6XXsZKzlIdD4H3L5hbvih4n3ri86HwPuXzDnfFj0+9Zs/5Mf9X+Ud/Se6DEn0s8VZD+cppGyDquAdWnuIuD3Era/B8UZVU8VREbsmjbIzwcL2PeOR7wtSnaix69FdHwfdoeJSy0Dz0qSTPHf9FJc2Hg8O++F4njVGmxWrvz9S2t7YLZREXgloREQBERAfHOAFzoBzWo+N4z5bW1NYeU8ziy/UwGzB90N9S2T3l4r5LhNXKDY8F0bT+tLaNvtctWaYWaB3e9ev4RXqv1Psiux7HpzLxYnJoG9pv6v/K9GZeeekc9sko+TDwmHxkLrf0uXteJ3aKGvXYrgtzuul1wul1sT2IHO64yi4I7Qvl0uuSSknF9zpsRu7x3ynDKeQm7mRiGT60XQ18QAfSpJx1S+5nHuHLNROOkv/MQ/WaLSAeLbH7Ctjjr4e2Drm4vsaU8kK33YtloY6cHWpnbcfqRjMf5snqVN3Ut3r4z5RiPCBu2kjEf8R/Sf7Mo+yofdfReE16anP1f4KbHvg53S64XS69jJWcnnQ+B9y4Ye/oW7CUcdD4FdFFobHrAcFhtt0dVX7pr8E0vhZkMylG6nG/JMZgJNmVQNLJ9v5H84Z7VEsy4uqDGWysNnRPbI09haQR7bKXiMPM6eXtv+wg8M3LC+rzYbWtnhjmZ8maNkrfB7Q4ewr0r400BERAEREBV3wha4swtkYNuPVRNI7WtY95/mDVQeZXT8JB3xFGOrjyH1Mbb3lUjmX0Hg+ym/oVWHbmUgp8Pts/UVP6bE6eIeEUEjvfL7FGXSWVtUmyNRWbJ08VJEZJX1bqlzbtYS0PmZmBeQDpl61Hxa1PTFMVoqi6XTEYJKaV8E7DHJGcr2m12m1+rxXnFSF6Eeuof6iGlnoul10icdq+8YdoV66ip8SX7nMM9dFiD6eWOoi0fC8Pb325g9xGnpV2y7awigNe03Zku1pOvE5CM9+bQ92qojijtCcbo5M5yZs+TN0c1rZsvK9tLryet6aN01OEl77/csi8bHdJO6RzpJDd8jnSPPa5xuVxuuvijtC+cYdq9OudVUFFSWF7kHlnbdLrpNQO1cTVDvR9ZTHmSGlnocdD4FZXFcODKLDqgacaOqid3mKqebn0SAfZXiwHBqivlMFJEZpMheWgtbZoIBJLiABcjr61O9u9l5qHAMPjqWZJIaqoDwCH5RKXPF3NuOTQvH6zq6521yg+CyMXh5K9zLjKbtI7lwD7oXL3ZyU4P6FS5Npd0tbxsGpHE3LYjEf4b3MHsAUvVf7ij/YsPdJUAf3zlYC+INIREQBERAQbevsFJi9NFHA+OOSGbiDi3ylpaWuF2gkHkeXUqa2C3aNxGn8plqHxt4jo8kbAScoab5ybDnyy9S2eVHbBHySevw86eTVj3sH6j9AfUxvrXJWThF6XgnBJvc5f8KcMdFJDHI4yi7eKZQ90bx2xtIHcQR6lnNg9t56apjwfFA0vLctFUR2yytaOi11uuwtfQ30IubmjKiljpq6Vs7TJHFO9r2Nfw3lmY2LH2OtrHrWw+xe7DDYXQ4hTCWYujbLA+ofnyh7bhwaABmseu9vFRin3eRJr0KJ3s/PVZ+2H4bVEVLt7Pz1Wfth+G1RFTIBERAEREAREQH26+IiAtL4O3zrJ+5y/iwqU7U7UTY9LJQURbDQRPyVVS+xdKWm9owerTS3PQkgGyi3wdfnWT9zl/FhU42+3Z4VRwT4jIyeMDpcKnlyNfI91mtaCDlBcerQC+mllxnUYer3W4Y/LEx74pMumSZrnPyjVxY69z1m1goZtFuzdT1VLTQT8Q10hhZxW5Mhu0DMWk3HS6h1LG7B0gfikLgAAwvns0l2UNDi1pd1m+UHx9CsuFnlm0VDCNW0UclVJ3GxLf5hF95RhOcJYUmWNJxzgsjd7su7DcOipHubI9mdz3MvlzPeXEC+pAva/cpGvgX1TKgiIgCIiAKmN5tL+TsYhxEaQV0fk1QepsjQA1x7OiGH7Dlc6xu0Gz8NdTupqlgkjfzHIgjk5rupw7VxrKwdTw8mr+1LInV9U17XvdIxhi4QzESljDy7Dc3Wxu7mKZmFUrKpnDlZC1jmkZS1rbiPM3qdky3Havmxm72lwpr/Jg9z5SM8kpD3kD5LQQAABc8gpKiWEG8mpe9n56rP2w/DaoipdvZ+eqz9sPw2qIrpwIiIAu3yc5OJ9EODPSQT7gupSRtD/Yrp7c8RbFfwpnO/zICNoiIAiIgLS+Dr87Sfucv4sKs3fpTzyYUWQMdI3jRuqcjc7mxNu7M1vc4NuR1d11WXwdfnaT9zl/FhWyKA1a2MngjrJ5I7xRR0wtxNCAMmcu77hWduQwt0rqrFpRY1b+DT35iKM6nwJDR/DKk21e6qixKdtRO2RsgAa8wu4fEaDcCQW1t2ix9QtKqGhZBGyGFojjjaGMa3QNaBYAKKjh5JOW2DvREUiIREQBERAEREAREQGpW9n56rP2w/DaoipdvZ+eqz9sPw2qIoAiIgCsZ9BbZIP87FeJ6OCYve1VyrrqsPtsSwnqkbN96tLfc5AUoiIgCIiAtL4OvztJ+5y/iwrZFa3fB1+dpP3OX8WFbIoAiIgCIiAIiIAiIgCIiAIiIDUrez89Vn7YfhtURUu3s/PVZ+2H4bVEUAREQBbG4vh1tjgzsoqeX/uRyrXJbY7TYfk2emgt+bw7J/dwD/8AKA1PK+L6V8QBERAWl8HX52k/c5fxYVsitbvg6/O0n7nL+LCtkUAREQBERAEREAREQBERAERY3HtoIKGE1FVI2KNul3cyeprGjVzu4IDVzez89Vn7YfhtURUs2qzYpiFRV07HNinkzMMtmaBobrqezquumPYl1ulK0H9Vpd7SQoucVyySg2RlFJpdiXD5MrT9Zpb7RdYevwaWHV7dPOb0h6xyRTi+GHFrk6cPpuJLHH+kexn3nAf4rcbaiHNQVLPOpZ2/9py1N2HpuJidGzzqqD2StP8AgtwayHPG9nnsc37zSP8AFSImkSL6QsjQ4BNMLtblafpP6I9HWfQuNpcnUm+DGopPHsSbdKVoPc0u9pIXGbYpwHQkY76wLfddR8yPqS8uXoS34OvztJ+5y/iwrZFau7tMaGCYh5RWMk4UkL4C+IB4aXPjcHHXUdHlz15FbLYVi0VVE2enkbNG8Xa5huD2juI6wdVJPJDGD2IiLoCIiAIiIAiIgCIiA6K2rbDG+WQ5WRsdI9x6mtBLj6gtZ8d2hkxiqNXUX4LCW0kJ+SxgPMjkXHrPWe4AK7N8U7mYJVll7lkbDbXovmY13oykrXijxSMMa0OAs0DW41tr7VVa2lsWVpN7meEycdYkYkzz2/eC+/lBnnN+8FkwzVlGV46+OluLHUHQg63WL/KLPPb94LicVjH02+u6YYyjtwnh0GI01aQeDHOx0gGuTXmO4c7dy2fxfGI6amkqpD8XDGZSRY3AFxl7SdAPELU7EsVjfG5ma5I0sDz5hWztnUzO2Qp+i67o6Ns1wRaNp6JPddseveO1bK22tzLYlnYqnBMKa48eRvyiTGw6gC/M9vcpDx1gocaisAHWAAAuCOQsu4YpGfpt9dlmnqb3L4aUtjL8dOOsV+UWee37w/1T8oM85v3h/qoYZPKMo6UEWOoOhB1v4hd2yG1T8Fq2yNJNHO8NqotSGX0EjB2jn3gEdlsIcSZ57fWCvHiWJxuic3MCSNAL8+Y9qsrckyE0mjbyN4cAQQQQCCNbg8iFyUc3dvecKozKCHeSwg30Ng0Bt/sgKRrYZAiIgCIiAIiIAiIgOMkQcC1wDg4EODhcEHmCDzCwVXsFh8pvJRUrj28JgPrACz6ICHy7osKdzoox9V0jf6XBdP8AwXwj/o2/3tR/uKbIgIYzc7hI5UbPS+Y+969cO7DDGcqGnP1mZ/6rqUIgMXSbLUkX5qlpo7cskUYPrssk5gIsQCCLEHlbwXJEBiKvZGil/OUlM+/PNDGfbZYybdbhb+dFTj6rSz+khSpEBC3bm8JP/wANnokmHueuI3L4T/0bf72o/wBxTZEBEIt0mFN5UUR+sZH/ANTisnR7EUEJvHR0rD2iJl/WQs4iAIiIAiIgCIiAIiIAiIgCIiAIiIAiIgCIiAIiIAiIgCIiAIiIAiIgCI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jpeg;base64,/9j/4AAQSkZJRgABAQAAAQABAAD/2wCEAAkGBhQQEBUQEBQSEBQQEhIQEBUQFhUQGRQVFRIVFRQXFBIXHSYeFxojGRcXIC8gIycpLDgsFR4xNTAqNSYrLCkBCQoKDgwOGg8PGiokHyQuLiksKi0sKSwsLCwsKSwsLywsLCkpKSwpLCwsLSksLCksKSksLCwsLCwsKTQpLCkpLP/AABEIARUAtgMBIgACEQEDEQH/xAAcAAEAAgIDAQAAAAAAAAAAAAAABgcFCAIDBAH/xABNEAABAwIDBAUGCQkGBQUAAAABAAIDBBEFEiEGBxMxIkFRYXEUUoGRobEIIzI1QnKCkrMVM1Nic3SDorIlk8HC0dMXJFSj8RZDRJTS/8QAGgEBAAMBAQEAAAAAAAAAAAAAAAIDBAEFBv/EAC0RAAICAQMCBAUEAwAAAAAAAAABAgMREiExBEEFE1FhIjJxobFCkdHwJHKB/9oADAMBAAIRAxEAPwC8UREAREQBERAEREAREQBERAEREAREQBERAEREAREQBERAEREAREQBERAERQzb3ePHhuWCJhqqyawgp2XJ10DpLahvYOZ6usgCUYnisVNGZaiRkMbebpHBo8Lnme5V9W77Y5HmLC6WpxFw0zNaYo/vEF3rAWJotgZq6QVmOSmok5x0zHWihB+jZvPwGmmpcpxS0rImCOJjY2N0DWAMA8ANFTK1LgtjW3yRJ20W0M/yIKGjaeXEcZHemznf0hdYftGNfKcPd3Fh/wBoKbXS6r82RZ5SIc3bTHafWooKarYOZpHlrvu5nH+ULK4Hvqopn8GqEuHTaDJVtytueyTkPtBqzl14MYwKCsZw6mJkzerMNW97XjVp8CpK71Iur0JlHIHAOaQ4OAIINwQeRBHMLkqXGHV2AEzYe59bRAl01JKbujF7l0RHvA8Q7mrN2T2up8TpxUUzrjk9rtHRutq17eo9/I9SvTT4KWmuTNoiLpwIiIAiIgCIiAIiIAiIgC6KysZDG+WVwYyNrnvc7k1rRck+hd6qbfntIWtiw5htxv8AmKn9kx1o2eDngn+GoyelZZ1LLwQnbTedVVchlilnpos2Wjhgc6Jx818pbq5x55eQuBrzU32F2QdTXrKxxmrqnpTPkOYxgj5DT220JHgNBrBN2OCirr3VMgvHRWyA8jM6+U+ixPiGq5syzOUsb9zSorOx25lFcb3n0NK/hulMsgNiynbxSD2F1w2/de6x+11fPWVceC0LjG+ZvErJR/7MPWNOVx4XzNH0lYWymw9JhsYZTRNDrWfK4B0jz1lz+foFh3KcK8rLIzsw8IheC70KGqkETZHwyE2ayobwiT1AOuW37r3Ulra9kMbpZntjYwXc55ygek+5ezbPYenxSB0UzGh+U8GYAZ43dRDuZF+beRVPbFYXPjVYyhxEkwYSHCoaCbzStkdGwPd18rX52Y7rddddK7EVb6kim3y0AcQ3yiRo5vZF0fW5wPsUkwHaqmrm5qWVslvlN1a5v1mOsR48lNqSgjijEUTGRsaLNYxoa0DsDRoq83gbsxY4jhTfJqynvJlhAa2do1c0xjTMRfx5G97jrqXY4rX3JFmVXbwNnZaAyYjhr5adstm10dO4x3aXX4jcvIX525XuOZUz2S2kbX0jKltml12ytH0JG/KHhyI7iFlpmB7Sx4DmuBa4HUEEWIPdZUJuLLmlJEE3Y7zXslZS1krpoKghtPNKcz4pD8lkjzq5jjoCdQe46XWFqbjOD+RVc9C65YDnhJ5mN2rde0Aj0grYXdftOa/DmPkOaaEmnqD2vYBZ32mFrvElaK5P5X/UU2RXKJciIrSoIiIAiIgCIiAIiIAtd997TFirpHPaRLTxFguCWZA4FhHMa9L7atDe1tXLQ0bWUulRWTNpoHeYXfKcO/kB3uv1KB4xu5paXDKmWQGpqhA+R08rnE8TmXNF9Nb87ntVc8YwycM5yjI7pqARYZG7rnfJM7vu7I3+Vo9qmOZR3YR39mUtv0Dfeb+1Z3Ms0uWaY8GA3QMEuI4tVO1eKhtO09jGmTQdxyN9StGqqWxMdI82bG1z3HnYNBJ08Aqe2fxluD41O2oIjpcVyyRynRrJm3uHnqF3OF/1mnle1xhwcLizg4XFtQQfeFsjwZJckR2C3mwYw6ZsLJYnQZTaXL0mOJDXAtJsbjUe9Q/c3i0cmLYsGEHjTunjI+kxs8oJHd02n0rv2w2hpcObJhuCRReW1pLHimAtFcEFz3DQOAJs3k25Jt1xt+zUuCilxCiHFfSMLK5jb/HRuJMhA7BcjuAYforjkk8BRb3LJwjerTVOKSYWxkrXxulY2RwGV74b8QAcxbK6xPO3gpqolsdU4bWudiNCyHjTC07gA2VpNrtkb9E35kc7XuVl9pNpoMPp3VFS8Ma0HKPpSOtoxjfpOP8A50UjhV2xsQgxLFaVmkbKoSsA5Nzl1wB4ED7IU0zKF7u6eR7ajEJxlkxGczhvmx3cWc+rpG3cGqX5ljs+ZmqHylX756MNmpaoaXD4HnuBDm/1OUu+D7TO4FVNmBZLNG1jQbm8cZDnEdQOYD7BWG3rsa9lG1wDg6tY0g9YIs4aLhtHsyMNviWEudSy0/TkjDnOjljB6TS0nlbW17adRsVbBpYbITTeUXsixuzmMispIapoyieJklueUuGrb9djcehZJXlAREQBERAEREAREQEH3t7KS11E11LrUUcramBvW8tvmaO+1iO9oHWq/wD/AF9T1dLLDM8U0r4pIpY5rsyvLS02J5jN6e0K+FhcY2Loqx2eppoJn+e5gzHsu8WJ9JUZRUiUZNFX7q8R4uGRtvcwufC7us7M3+VwUvzKFuoBg2NSUoAjpcRaJaW2jWyDQsHZrmFv1mdqkmJ4tFTRmWd4jaCBc3NyeQa0auPcAs1kcSNEH8JzxbCoqqIw1DBIw62PMHqLSNWnvCio3YRtBjjq66OI3vE2UZbHqGlreIK7zvKpuqOrcO0Q6e1wPsXNm8ikPyvKGfXgf/luoqTXDOuKfKMps/stTUIIp2AOI6b3HO9w73HkO4WCzGZQ+u2qw+pADqkxObfI9plpntvzs4tGncbjuXibWUg/O4tLMzzOOxlx2OMTQ4+ghdw3uxlLYyOJ7uqWWTjwmWkluSX0ruHc9fRtYeiy40e7enEomqZJ657fk+VPzgfZ6/AkjuXaNvaFgDWS3DQA0RRSuAA5AWZZdLt5NN1Mqn/VhP8AmITVJdxpj6EuumZRSn3i0rnAP40F9M08RY30uBIHibBSN84a0vJAaAXFx5BoFyb9llAkQXeNiTPLaCGRzWNjeamQuNgACA2578jl1YztG7Ef7Nw4GolqOg9zQckbCRnLndluZ5W77BZzd1stFjNRVYnWwtlgc4U1GyUG2VlrvA8A0eJf2K2cJwGnpG5KaGKBp5iJjWX73EauPitcYLbJmc+cHHZ3Bm0dJDStOYQRMivyzFo1dbqubn0rIoisKwiIgCIiAIiIAiIgCIvPV18cIBlkjiDjlaZHNYCewFx1PcgI7vF2JbilIYgck8R4tLJyySDqJGoa7kfQepUZje0Mkxp6era6KqpJJoqhjha7uGA2QdWtj67jQhXhi+9bDKa4kq4nuH0Yc05v2fFggekhVBvJ26w/E3xy00FQ2pjewCdzWxtczNYteASXc9DzHhooWQ1xZOuWmSPNs3hUdXUPimkkZkYx8TI3CPiC5DyXc9DbQdqzj9k6DNw+NNFJ5r53Md4hsnMd4uFD3E3a9jjG+M5o3t0LT3d3aOSklPtnFMzg4nC1w/SBnFjPeWWLoz4X8QvPplFxSNtsZJ5PZJu6BF4qqb+IyOcesBq6W7uZr61TQP1afX2vXmk2dwmXpRVDYb6/FVAFvsvJsusbHYfzNfKR2Gpi/wBFfoj6fYq1y/rModgoYxeeqn053fHAP6bj1rlTbGUUwJikqHjlnbM8tv3OPRd6LrwR02D0vSzRzvHIOcat1+5guPWF4sc2ulqm8KJppoCLOvpJI3zdNI29w1UZaYo6tUmYid7W8ZrXmWKN8jI3utd7GjmbaHW4uOdlIKB02KMpsHpCbCGH8oT8xEwNF2X6yOVusi3LMopiZDYHAaCzW9EcgXAaDwVk7B708Hw6AU8cVVTXN5ZJY2yGR1vlPcw3PgBYdQUulhqUppbZOdRJrEfYt7BsIjpII6aBuWOFgYwdw6yesk3JPaSvao1he8nDqn81WQEnk17uC77sgafYs/S1bJWCSJ7ZGO+S5jg9p1to4aFbDIdyIiAIiIAiIgCIiAIi+IDHbRY/FQ00lVObMibc25uPJrWjrcTYDxWrG2u0tRichq6lxALssEQN2xRm9gB26C55nn2ATbfNtZ5dXCgjPxFEby25Pn5H7o6PjnVfYz+bH1m+4r1ul6HXRO+fZbfyVylvg+x07W8mj3+9Kh3Rv5pa71OBK5XS6+nlRCVTrSwmsFKbTyZNslxcag6hfcyw7WFvyHFndzH3SuwVUg8x3ravgr/AeqrfwrUvY9aHWQa3Mi5jTzDT4gFceAzzWfdC9WzOCVWIvkZSxMcYQ10hdIGAZj0RcjU6HTuUg/4V4n+hh/8AsM/0XmPprovDX3LfPrZGG2HIAeGi5Zl5cUbPTTyU0sbWSQuyvBfmGouCCBqCLG/evIZ5D9Jrfqi/tK1U+E9Vesxjt6kX1Vce56cUf8Xl63OaB6HAn2BdR1XS2PW5Jce12p9HYud19r4R4e+iqcZvLe55nUXebLKOqalYQeiOR5adXcpDu128lwmRryXSUkzrVEXPLrbiRjqcPbax6iMDIdD4H3L5hjQYQ06g5gfWpdV0Vd9qglh6W/8AuUVxk0jb6kq2SxtljcHska17HNNw5rhcEHsIXcqZ3D7XkZ8Jndcxh0tIT1svd8Y8L5gO93YrmXyc4OEnGXKNAREUQEREAREQBR3b/acYdh81VcZ2tyQg9cr+izTrseke5pUiVEb/ALH+NVwYe03bA3yicDz36MB7wzX+IrK63ZNQXc43grajaQ27iS55L3k6kk66ntXRi5+L+0PcV6cy8eKH4v7Q/wAV9r1EFV0koR4SMyeZHddLrhdLrQnscOd0uuF11zSWFxpy1PV3qNliri5PhBLJON1W2kWH1E0NQ4RsquG5sh5NezMAHnqBDjr3BW3V7bU0UfFfUQtba9w9rr+AaSSe4Ly7H7u6WipTE5kdU+cA1EkrGvEnWA1rr2YOoek93rpd3mGxP4jKOnDgbjMHPAPcx5LR6l8LdNTslJLl5NSWEUHtNtAK+vnq2jK2QsZGDzyMYGNLh1EgXWOzK398Gw0DoJMTiLaeaFoMoA6M4uGgOA5PuQA7r6+0U412i+l8KvjKry0t0U2LfJ2Zl9uuu6XXsZKzlIdD4H3L5hbvih4n3ri86HwPuXzDnfFj0+9Zs/5Mf9X+Ud/Se6DEn0s8VZD+cppGyDquAdWnuIuD3Era/B8UZVU8VREbsmjbIzwcL2PeOR7wtSnaix69FdHwfdoeJSy0Dz0qSTPHf9FJc2Hg8O++F4njVGmxWrvz9S2t7YLZREXgloREQBERAfHOAFzoBzWo+N4z5bW1NYeU8ziy/UwGzB90N9S2T3l4r5LhNXKDY8F0bT+tLaNvtctWaYWaB3e9ev4RXqv1Psiux7HpzLxYnJoG9pv6v/K9GZeeekc9sko+TDwmHxkLrf0uXteJ3aKGvXYrgtzuul1wul1sT2IHO64yi4I7Qvl0uuSSknF9zpsRu7x3ynDKeQm7mRiGT60XQ18QAfSpJx1S+5nHuHLNROOkv/MQ/WaLSAeLbH7Ctjjr4e2Drm4vsaU8kK33YtloY6cHWpnbcfqRjMf5snqVN3Ut3r4z5RiPCBu2kjEf8R/Sf7Mo+yofdfReE16anP1f4KbHvg53S64XS69jJWcnnQ+B9y4Ye/oW7CUcdD4FdFFobHrAcFhtt0dVX7pr8E0vhZkMylG6nG/JMZgJNmVQNLJ9v5H84Z7VEsy4uqDGWysNnRPbI09haQR7bKXiMPM6eXtv+wg8M3LC+rzYbWtnhjmZ8maNkrfB7Q4ewr0r400BERAEREBV3wha4swtkYNuPVRNI7WtY95/mDVQeZXT8JB3xFGOrjyH1Mbb3lUjmX0Hg+ym/oVWHbmUgp8Pts/UVP6bE6eIeEUEjvfL7FGXSWVtUmyNRWbJ08VJEZJX1bqlzbtYS0PmZmBeQDpl61Hxa1PTFMVoqi6XTEYJKaV8E7DHJGcr2m12m1+rxXnFSF6Eeuof6iGlnoul10icdq+8YdoV66ip8SX7nMM9dFiD6eWOoi0fC8Pb325g9xGnpV2y7awigNe03Zku1pOvE5CM9+bQ92qojijtCcbo5M5yZs+TN0c1rZsvK9tLryet6aN01OEl77/csi8bHdJO6RzpJDd8jnSPPa5xuVxuuvijtC+cYdq9OudVUFFSWF7kHlnbdLrpNQO1cTVDvR9ZTHmSGlnocdD4FZXFcODKLDqgacaOqid3mKqebn0SAfZXiwHBqivlMFJEZpMheWgtbZoIBJLiABcjr61O9u9l5qHAMPjqWZJIaqoDwCH5RKXPF3NuOTQvH6zq6521yg+CyMXh5K9zLjKbtI7lwD7oXL3ZyU4P6FS5Npd0tbxsGpHE3LYjEf4b3MHsAUvVf7ij/YsPdJUAf3zlYC+INIREQBERAQbevsFJi9NFHA+OOSGbiDi3ylpaWuF2gkHkeXUqa2C3aNxGn8plqHxt4jo8kbAScoab5ybDnyy9S2eVHbBHySevw86eTVj3sH6j9AfUxvrXJWThF6XgnBJvc5f8KcMdFJDHI4yi7eKZQ90bx2xtIHcQR6lnNg9t56apjwfFA0vLctFUR2yytaOi11uuwtfQ30IubmjKiljpq6Vs7TJHFO9r2Nfw3lmY2LH2OtrHrWw+xe7DDYXQ4hTCWYujbLA+ofnyh7bhwaABmseu9vFRin3eRJr0KJ3s/PVZ+2H4bVEVLt7Pz1Wfth+G1RFTIBERAEREAREQH26+IiAtL4O3zrJ+5y/iwqU7U7UTY9LJQURbDQRPyVVS+xdKWm9owerTS3PQkgGyi3wdfnWT9zl/FhU42+3Z4VRwT4jIyeMDpcKnlyNfI91mtaCDlBcerQC+mllxnUYer3W4Y/LEx74pMumSZrnPyjVxY69z1m1goZtFuzdT1VLTQT8Q10hhZxW5Mhu0DMWk3HS6h1LG7B0gfikLgAAwvns0l2UNDi1pd1m+UHx9CsuFnlm0VDCNW0UclVJ3GxLf5hF95RhOcJYUmWNJxzgsjd7su7DcOipHubI9mdz3MvlzPeXEC+pAva/cpGvgX1TKgiIgCIiAKmN5tL+TsYhxEaQV0fk1QepsjQA1x7OiGH7Dlc6xu0Gz8NdTupqlgkjfzHIgjk5rupw7VxrKwdTw8mr+1LInV9U17XvdIxhi4QzESljDy7Dc3Wxu7mKZmFUrKpnDlZC1jmkZS1rbiPM3qdky3Havmxm72lwpr/Jg9z5SM8kpD3kD5LQQAABc8gpKiWEG8mpe9n56rP2w/DaoipdvZ+eqz9sPw2qIrpwIiIAu3yc5OJ9EODPSQT7gupSRtD/Yrp7c8RbFfwpnO/zICNoiIAiIgLS+Dr87Sfucv4sKs3fpTzyYUWQMdI3jRuqcjc7mxNu7M1vc4NuR1d11WXwdfnaT9zl/FhWyKA1a2MngjrJ5I7xRR0wtxNCAMmcu77hWduQwt0rqrFpRY1b+DT35iKM6nwJDR/DKk21e6qixKdtRO2RsgAa8wu4fEaDcCQW1t2ix9QtKqGhZBGyGFojjjaGMa3QNaBYAKKjh5JOW2DvREUiIREQBERAEREAREQGpW9n56rP2w/DaoipdvZ+eqz9sPw2qIoAiIgCsZ9BbZIP87FeJ6OCYve1VyrrqsPtsSwnqkbN96tLfc5AUoiIgCIiAtL4OvztJ+5y/iwrZFa3fB1+dpP3OX8WFbIoAiIgCIiAIiIAiIgCIiAIiIDUrez89Vn7YfhtURUu3s/PVZ+2H4bVEUAREQBbG4vh1tjgzsoqeX/uRyrXJbY7TYfk2emgt+bw7J/dwD/8AKA1PK+L6V8QBERAWl8HX52k/c5fxYVsitbvg6/O0n7nL+LCtkUAREQBERAEREAREQBERAERY3HtoIKGE1FVI2KNul3cyeprGjVzu4IDVzez89Vn7YfhtURUs2qzYpiFRV07HNinkzMMtmaBobrqezquumPYl1ulK0H9Vpd7SQoucVyySg2RlFJpdiXD5MrT9Zpb7RdYevwaWHV7dPOb0h6xyRTi+GHFrk6cPpuJLHH+kexn3nAf4rcbaiHNQVLPOpZ2/9py1N2HpuJidGzzqqD2StP8AgtwayHPG9nnsc37zSP8AFSImkSL6QsjQ4BNMLtblafpP6I9HWfQuNpcnUm+DGopPHsSbdKVoPc0u9pIXGbYpwHQkY76wLfddR8yPqS8uXoS34OvztJ+5y/iwrZFau7tMaGCYh5RWMk4UkL4C+IB4aXPjcHHXUdHlz15FbLYVi0VVE2enkbNG8Xa5huD2juI6wdVJPJDGD2IiLoCIiAIiIAiIgCIiA6K2rbDG+WQ5WRsdI9x6mtBLj6gtZ8d2hkxiqNXUX4LCW0kJ+SxgPMjkXHrPWe4AK7N8U7mYJVll7lkbDbXovmY13oykrXijxSMMa0OAs0DW41tr7VVa2lsWVpN7meEycdYkYkzz2/eC+/lBnnN+8FkwzVlGV46+OluLHUHQg63WL/KLPPb94LicVjH02+u6YYyjtwnh0GI01aQeDHOx0gGuTXmO4c7dy2fxfGI6amkqpD8XDGZSRY3AFxl7SdAPELU7EsVjfG5ma5I0sDz5hWztnUzO2Qp+i67o6Ns1wRaNp6JPddseveO1bK22tzLYlnYqnBMKa48eRvyiTGw6gC/M9vcpDx1gocaisAHWAAAuCOQsu4YpGfpt9dlmnqb3L4aUtjL8dOOsV+UWee37w/1T8oM85v3h/qoYZPKMo6UEWOoOhB1v4hd2yG1T8Fq2yNJNHO8NqotSGX0EjB2jn3gEdlsIcSZ57fWCvHiWJxuic3MCSNAL8+Y9qsrckyE0mjbyN4cAQQQQCCNbg8iFyUc3dvecKozKCHeSwg30Ng0Bt/sgKRrYZAiIgCIiAIiIAiIgOMkQcC1wDg4EODhcEHmCDzCwVXsFh8pvJRUrj28JgPrACz6ICHy7osKdzoox9V0jf6XBdP8AwXwj/o2/3tR/uKbIgIYzc7hI5UbPS+Y+969cO7DDGcqGnP1mZ/6rqUIgMXSbLUkX5qlpo7cskUYPrssk5gIsQCCLEHlbwXJEBiKvZGil/OUlM+/PNDGfbZYybdbhb+dFTj6rSz+khSpEBC3bm8JP/wANnokmHueuI3L4T/0bf72o/wBxTZEBEIt0mFN5UUR+sZH/ANTisnR7EUEJvHR0rD2iJl/WQs4iAIiIAiIgCIiAIiIAiIgCIiAIiIAiIgCIiAIiIAiIgCIiAIiIAiIgCI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JMS elements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44196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153400" cy="381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JMS </a:t>
            </a:r>
            <a:r>
              <a:rPr lang="en-US" sz="2400" dirty="0" smtClean="0"/>
              <a:t>provider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050" name="AutoShape 2" descr="data:image/jpeg;base64,/9j/4AAQSkZJRgABAQAAAQABAAD/2wCEAAkGBhQQEBUQEBQSEBQQEhIQEBUQFhUQGRQVFRIVFRQXFBIXHSYeFxojGRcXIC8gIycpLDgsFR4xNTAqNSYrLCkBCQoKDgwOGg8PGiokHyQuLiksKi0sKSwsLCwsKSwsLywsLCkpKSwpLCwsLSksLCksKSksLCwsLCwsKTQpLCkpLP/AABEIARUAtgMBIgACEQEDEQH/xAAcAAEAAgIDAQAAAAAAAAAAAAAABgcFCAIDBAH/xABNEAABAwIDBAUGCQkGBQUAAAABAAIDBBEFEiEGBxMxIkFRYXEUUoGRobEIIzI1QnKCkrMVM1Nic3SDorIlk8HC0dMXJFSj8RZDRJTS/8QAGgEBAAMBAQEAAAAAAAAAAAAAAAIDBAEFBv/EAC0RAAICAQMCBAUEAwAAAAAAAAABAgMREiExBEEFE1FhIjJxobFCkdHwJHKB/9oADAMBAAIRAxEAPwC8UREAREQBERAEREAREQBERAEREAREQBERAEREAREQBERAEREAREQBERAERQzb3ePHhuWCJhqqyawgp2XJ10DpLahvYOZ6usgCUYnisVNGZaiRkMbebpHBo8Lnme5V9W77Y5HmLC6WpxFw0zNaYo/vEF3rAWJotgZq6QVmOSmok5x0zHWihB+jZvPwGmmpcpxS0rImCOJjY2N0DWAMA8ANFTK1LgtjW3yRJ20W0M/yIKGjaeXEcZHemznf0hdYftGNfKcPd3Fh/wBoKbXS6r82RZ5SIc3bTHafWooKarYOZpHlrvu5nH+ULK4Hvqopn8GqEuHTaDJVtytueyTkPtBqzl14MYwKCsZw6mJkzerMNW97XjVp8CpK71Iur0JlHIHAOaQ4OAIINwQeRBHMLkqXGHV2AEzYe59bRAl01JKbujF7l0RHvA8Q7mrN2T2up8TpxUUzrjk9rtHRutq17eo9/I9SvTT4KWmuTNoiLpwIiIAiIgCIiAIiIAiIgC6KysZDG+WVwYyNrnvc7k1rRck+hd6qbfntIWtiw5htxv8AmKn9kx1o2eDngn+GoyelZZ1LLwQnbTedVVchlilnpos2Wjhgc6Jx818pbq5x55eQuBrzU32F2QdTXrKxxmrqnpTPkOYxgj5DT220JHgNBrBN2OCirr3VMgvHRWyA8jM6+U+ixPiGq5syzOUsb9zSorOx25lFcb3n0NK/hulMsgNiynbxSD2F1w2/de6x+11fPWVceC0LjG+ZvErJR/7MPWNOVx4XzNH0lYWymw9JhsYZTRNDrWfK4B0jz1lz+foFh3KcK8rLIzsw8IheC70KGqkETZHwyE2ayobwiT1AOuW37r3Ulra9kMbpZntjYwXc55ygek+5ezbPYenxSB0UzGh+U8GYAZ43dRDuZF+beRVPbFYXPjVYyhxEkwYSHCoaCbzStkdGwPd18rX52Y7rddddK7EVb6kim3y0AcQ3yiRo5vZF0fW5wPsUkwHaqmrm5qWVslvlN1a5v1mOsR48lNqSgjijEUTGRsaLNYxoa0DsDRoq83gbsxY4jhTfJqynvJlhAa2do1c0xjTMRfx5G97jrqXY4rX3JFmVXbwNnZaAyYjhr5adstm10dO4x3aXX4jcvIX525XuOZUz2S2kbX0jKltml12ytH0JG/KHhyI7iFlpmB7Sx4DmuBa4HUEEWIPdZUJuLLmlJEE3Y7zXslZS1krpoKghtPNKcz4pD8lkjzq5jjoCdQe46XWFqbjOD+RVc9C65YDnhJ5mN2rde0Aj0grYXdftOa/DmPkOaaEmnqD2vYBZ32mFrvElaK5P5X/UU2RXKJciIrSoIiIAiIgCIiAIiIAtd997TFirpHPaRLTxFguCWZA4FhHMa9L7atDe1tXLQ0bWUulRWTNpoHeYXfKcO/kB3uv1KB4xu5paXDKmWQGpqhA+R08rnE8TmXNF9Nb87ntVc8YwycM5yjI7pqARYZG7rnfJM7vu7I3+Vo9qmOZR3YR39mUtv0Dfeb+1Z3Ms0uWaY8GA3QMEuI4tVO1eKhtO09jGmTQdxyN9StGqqWxMdI82bG1z3HnYNBJ08Aqe2fxluD41O2oIjpcVyyRynRrJm3uHnqF3OF/1mnle1xhwcLizg4XFtQQfeFsjwZJckR2C3mwYw6ZsLJYnQZTaXL0mOJDXAtJsbjUe9Q/c3i0cmLYsGEHjTunjI+kxs8oJHd02n0rv2w2hpcObJhuCRReW1pLHimAtFcEFz3DQOAJs3k25Jt1xt+zUuCilxCiHFfSMLK5jb/HRuJMhA7BcjuAYforjkk8BRb3LJwjerTVOKSYWxkrXxulY2RwGV74b8QAcxbK6xPO3gpqolsdU4bWudiNCyHjTC07gA2VpNrtkb9E35kc7XuVl9pNpoMPp3VFS8Ma0HKPpSOtoxjfpOP8A50UjhV2xsQgxLFaVmkbKoSsA5Nzl1wB4ED7IU0zKF7u6eR7ajEJxlkxGczhvmx3cWc+rpG3cGqX5ljs+ZmqHylX756MNmpaoaXD4HnuBDm/1OUu+D7TO4FVNmBZLNG1jQbm8cZDnEdQOYD7BWG3rsa9lG1wDg6tY0g9YIs4aLhtHsyMNviWEudSy0/TkjDnOjljB6TS0nlbW17adRsVbBpYbITTeUXsixuzmMispIapoyieJklueUuGrb9djcehZJXlAREQBERAEREAREQEH3t7KS11E11LrUUcramBvW8tvmaO+1iO9oHWq/wD/AF9T1dLLDM8U0r4pIpY5rsyvLS02J5jN6e0K+FhcY2Loqx2eppoJn+e5gzHsu8WJ9JUZRUiUZNFX7q8R4uGRtvcwufC7us7M3+VwUvzKFuoBg2NSUoAjpcRaJaW2jWyDQsHZrmFv1mdqkmJ4tFTRmWd4jaCBc3NyeQa0auPcAs1kcSNEH8JzxbCoqqIw1DBIw62PMHqLSNWnvCio3YRtBjjq66OI3vE2UZbHqGlreIK7zvKpuqOrcO0Q6e1wPsXNm8ikPyvKGfXgf/luoqTXDOuKfKMps/stTUIIp2AOI6b3HO9w73HkO4WCzGZQ+u2qw+pADqkxObfI9plpntvzs4tGncbjuXibWUg/O4tLMzzOOxlx2OMTQ4+ghdw3uxlLYyOJ7uqWWTjwmWkluSX0ruHc9fRtYeiy40e7enEomqZJ657fk+VPzgfZ6/AkjuXaNvaFgDWS3DQA0RRSuAA5AWZZdLt5NN1Mqn/VhP8AmITVJdxpj6EuumZRSn3i0rnAP40F9M08RY30uBIHibBSN84a0vJAaAXFx5BoFyb9llAkQXeNiTPLaCGRzWNjeamQuNgACA2578jl1YztG7Ef7Nw4GolqOg9zQckbCRnLndluZ5W77BZzd1stFjNRVYnWwtlgc4U1GyUG2VlrvA8A0eJf2K2cJwGnpG5KaGKBp5iJjWX73EauPitcYLbJmc+cHHZ3Bm0dJDStOYQRMivyzFo1dbqubn0rIoisKwiIgCIiAIiIAiIgCIvPV18cIBlkjiDjlaZHNYCewFx1PcgI7vF2JbilIYgck8R4tLJyySDqJGoa7kfQepUZje0Mkxp6era6KqpJJoqhjha7uGA2QdWtj67jQhXhi+9bDKa4kq4nuH0Yc05v2fFggekhVBvJ26w/E3xy00FQ2pjewCdzWxtczNYteASXc9DzHhooWQ1xZOuWmSPNs3hUdXUPimkkZkYx8TI3CPiC5DyXc9DbQdqzj9k6DNw+NNFJ5r53Md4hsnMd4uFD3E3a9jjG+M5o3t0LT3d3aOSklPtnFMzg4nC1w/SBnFjPeWWLoz4X8QvPplFxSNtsZJ5PZJu6BF4qqb+IyOcesBq6W7uZr61TQP1afX2vXmk2dwmXpRVDYb6/FVAFvsvJsusbHYfzNfKR2Gpi/wBFfoj6fYq1y/rModgoYxeeqn053fHAP6bj1rlTbGUUwJikqHjlnbM8tv3OPRd6LrwR02D0vSzRzvHIOcat1+5guPWF4sc2ulqm8KJppoCLOvpJI3zdNI29w1UZaYo6tUmYid7W8ZrXmWKN8jI3utd7GjmbaHW4uOdlIKB02KMpsHpCbCGH8oT8xEwNF2X6yOVusi3LMopiZDYHAaCzW9EcgXAaDwVk7B708Hw6AU8cVVTXN5ZJY2yGR1vlPcw3PgBYdQUulhqUppbZOdRJrEfYt7BsIjpII6aBuWOFgYwdw6yesk3JPaSvao1he8nDqn81WQEnk17uC77sgafYs/S1bJWCSJ7ZGO+S5jg9p1to4aFbDIdyIiAIiIAiIgCIiAIi+IDHbRY/FQ00lVObMibc25uPJrWjrcTYDxWrG2u0tRichq6lxALssEQN2xRm9gB26C55nn2ATbfNtZ5dXCgjPxFEby25Pn5H7o6PjnVfYz+bH1m+4r1ul6HXRO+fZbfyVylvg+x07W8mj3+9Kh3Rv5pa71OBK5XS6+nlRCVTrSwmsFKbTyZNslxcag6hfcyw7WFvyHFndzH3SuwVUg8x3ravgr/AeqrfwrUvY9aHWQa3Mi5jTzDT4gFceAzzWfdC9WzOCVWIvkZSxMcYQ10hdIGAZj0RcjU6HTuUg/4V4n+hh/8AsM/0XmPprovDX3LfPrZGG2HIAeGi5Zl5cUbPTTyU0sbWSQuyvBfmGouCCBqCLG/evIZ5D9Jrfqi/tK1U+E9Vesxjt6kX1Vce56cUf8Xl63OaB6HAn2BdR1XS2PW5Jce12p9HYud19r4R4e+iqcZvLe55nUXebLKOqalYQeiOR5adXcpDu128lwmRryXSUkzrVEXPLrbiRjqcPbax6iMDIdD4H3L5hjQYQ06g5gfWpdV0Vd9qglh6W/8AuUVxk0jb6kq2SxtljcHska17HNNw5rhcEHsIXcqZ3D7XkZ8Jndcxh0tIT1svd8Y8L5gO93YrmXyc4OEnGXKNAREUQEREAREQBR3b/acYdh81VcZ2tyQg9cr+izTrseke5pUiVEb/ALH+NVwYe03bA3yicDz36MB7wzX+IrK63ZNQXc43grajaQ27iS55L3k6kk66ntXRi5+L+0PcV6cy8eKH4v7Q/wAV9r1EFV0koR4SMyeZHddLrhdLrQnscOd0uuF11zSWFxpy1PV3qNliri5PhBLJON1W2kWH1E0NQ4RsquG5sh5NezMAHnqBDjr3BW3V7bU0UfFfUQtba9w9rr+AaSSe4Ly7H7u6WipTE5kdU+cA1EkrGvEnWA1rr2YOoek93rpd3mGxP4jKOnDgbjMHPAPcx5LR6l8LdNTslJLl5NSWEUHtNtAK+vnq2jK2QsZGDzyMYGNLh1EgXWOzK398Gw0DoJMTiLaeaFoMoA6M4uGgOA5PuQA7r6+0U412i+l8KvjKry0t0U2LfJ2Zl9uuu6XXsZKzlIdD4H3L5hbvih4n3ri86HwPuXzDnfFj0+9Zs/5Mf9X+Ud/Se6DEn0s8VZD+cppGyDquAdWnuIuD3Era/B8UZVU8VREbsmjbIzwcL2PeOR7wtSnaix69FdHwfdoeJSy0Dz0qSTPHf9FJc2Hg8O++F4njVGmxWrvz9S2t7YLZREXgloREQBERAfHOAFzoBzWo+N4z5bW1NYeU8ziy/UwGzB90N9S2T3l4r5LhNXKDY8F0bT+tLaNvtctWaYWaB3e9ev4RXqv1Psiux7HpzLxYnJoG9pv6v/K9GZeeekc9sko+TDwmHxkLrf0uXteJ3aKGvXYrgtzuul1wul1sT2IHO64yi4I7Qvl0uuSSknF9zpsRu7x3ynDKeQm7mRiGT60XQ18QAfSpJx1S+5nHuHLNROOkv/MQ/WaLSAeLbH7Ctjjr4e2Drm4vsaU8kK33YtloY6cHWpnbcfqRjMf5snqVN3Ut3r4z5RiPCBu2kjEf8R/Sf7Mo+yofdfReE16anP1f4KbHvg53S64XS69jJWcnnQ+B9y4Ye/oW7CUcdD4FdFFobHrAcFhtt0dVX7pr8E0vhZkMylG6nG/JMZgJNmVQNLJ9v5H84Z7VEsy4uqDGWysNnRPbI09haQR7bKXiMPM6eXtv+wg8M3LC+rzYbWtnhjmZ8maNkrfB7Q4ewr0r400BERAEREBV3wha4swtkYNuPVRNI7WtY95/mDVQeZXT8JB3xFGOrjyH1Mbb3lUjmX0Hg+ym/oVWHbmUgp8Pts/UVP6bE6eIeEUEjvfL7FGXSWVtUmyNRWbJ08VJEZJX1bqlzbtYS0PmZmBeQDpl61Hxa1PTFMVoqi6XTEYJKaV8E7DHJGcr2m12m1+rxXnFSF6Eeuof6iGlnoul10icdq+8YdoV66ip8SX7nMM9dFiD6eWOoi0fC8Pb325g9xGnpV2y7awigNe03Zku1pOvE5CM9+bQ92qojijtCcbo5M5yZs+TN0c1rZsvK9tLryet6aN01OEl77/csi8bHdJO6RzpJDd8jnSPPa5xuVxuuvijtC+cYdq9OudVUFFSWF7kHlnbdLrpNQO1cTVDvR9ZTHmSGlnocdD4FZXFcODKLDqgacaOqid3mKqebn0SAfZXiwHBqivlMFJEZpMheWgtbZoIBJLiABcjr61O9u9l5qHAMPjqWZJIaqoDwCH5RKXPF3NuOTQvH6zq6521yg+CyMXh5K9zLjKbtI7lwD7oXL3ZyU4P6FS5Npd0tbxsGpHE3LYjEf4b3MHsAUvVf7ij/YsPdJUAf3zlYC+INIREQBERAQbevsFJi9NFHA+OOSGbiDi3ylpaWuF2gkHkeXUqa2C3aNxGn8plqHxt4jo8kbAScoab5ybDnyy9S2eVHbBHySevw86eTVj3sH6j9AfUxvrXJWThF6XgnBJvc5f8KcMdFJDHI4yi7eKZQ90bx2xtIHcQR6lnNg9t56apjwfFA0vLctFUR2yytaOi11uuwtfQ30IubmjKiljpq6Vs7TJHFO9r2Nfw3lmY2LH2OtrHrWw+xe7DDYXQ4hTCWYujbLA+ofnyh7bhwaABmseu9vFRin3eRJr0KJ3s/PVZ+2H4bVEVLt7Pz1Wfth+G1RFTIBERAEREAREQH26+IiAtL4O3zrJ+5y/iwqU7U7UTY9LJQURbDQRPyVVS+xdKWm9owerTS3PQkgGyi3wdfnWT9zl/FhU42+3Z4VRwT4jIyeMDpcKnlyNfI91mtaCDlBcerQC+mllxnUYer3W4Y/LEx74pMumSZrnPyjVxY69z1m1goZtFuzdT1VLTQT8Q10hhZxW5Mhu0DMWk3HS6h1LG7B0gfikLgAAwvns0l2UNDi1pd1m+UHx9CsuFnlm0VDCNW0UclVJ3GxLf5hF95RhOcJYUmWNJxzgsjd7su7DcOipHubI9mdz3MvlzPeXEC+pAva/cpGvgX1TKgiIgCIiAKmN5tL+TsYhxEaQV0fk1QepsjQA1x7OiGH7Dlc6xu0Gz8NdTupqlgkjfzHIgjk5rupw7VxrKwdTw8mr+1LInV9U17XvdIxhi4QzESljDy7Dc3Wxu7mKZmFUrKpnDlZC1jmkZS1rbiPM3qdky3Havmxm72lwpr/Jg9z5SM8kpD3kD5LQQAABc8gpKiWEG8mpe9n56rP2w/DaoipdvZ+eqz9sPw2qIrpwIiIAu3yc5OJ9EODPSQT7gupSRtD/Yrp7c8RbFfwpnO/zICNoiIAiIgLS+Dr87Sfucv4sKs3fpTzyYUWQMdI3jRuqcjc7mxNu7M1vc4NuR1d11WXwdfnaT9zl/FhWyKA1a2MngjrJ5I7xRR0wtxNCAMmcu77hWduQwt0rqrFpRY1b+DT35iKM6nwJDR/DKk21e6qixKdtRO2RsgAa8wu4fEaDcCQW1t2ix9QtKqGhZBGyGFojjjaGMa3QNaBYAKKjh5JOW2DvREUiIREQBERAEREAREQGpW9n56rP2w/DaoipdvZ+eqz9sPw2qIoAiIgCsZ9BbZIP87FeJ6OCYve1VyrrqsPtsSwnqkbN96tLfc5AUoiIgCIiAtL4OvztJ+5y/iwrZFa3fB1+dpP3OX8WFbIoAiIgCIiAIiIAiIgCIiAIiIDUrez89Vn7YfhtURUu3s/PVZ+2H4bVEUAREQBbG4vh1tjgzsoqeX/uRyrXJbY7TYfk2emgt+bw7J/dwD/8AKA1PK+L6V8QBERAWl8HX52k/c5fxYVsitbvg6/O0n7nL+LCtkUAREQBERAEREAREQBERAERY3HtoIKGE1FVI2KNul3cyeprGjVzu4IDVzez89Vn7YfhtURUs2qzYpiFRV07HNinkzMMtmaBobrqezquumPYl1ulK0H9Vpd7SQoucVyySg2RlFJpdiXD5MrT9Zpb7RdYevwaWHV7dPOb0h6xyRTi+GHFrk6cPpuJLHH+kexn3nAf4rcbaiHNQVLPOpZ2/9py1N2HpuJidGzzqqD2StP8AgtwayHPG9nnsc37zSP8AFSImkSL6QsjQ4BNMLtblafpP6I9HWfQuNpcnUm+DGopPHsSbdKVoPc0u9pIXGbYpwHQkY76wLfddR8yPqS8uXoS34OvztJ+5y/iwrZFau7tMaGCYh5RWMk4UkL4C+IB4aXPjcHHXUdHlz15FbLYVi0VVE2enkbNG8Xa5huD2juI6wdVJPJDGD2IiLoCIiAIiIAiIgCIiA6K2rbDG+WQ5WRsdI9x6mtBLj6gtZ8d2hkxiqNXUX4LCW0kJ+SxgPMjkXHrPWe4AK7N8U7mYJVll7lkbDbXovmY13oykrXijxSMMa0OAs0DW41tr7VVa2lsWVpN7meEycdYkYkzz2/eC+/lBnnN+8FkwzVlGV46+OluLHUHQg63WL/KLPPb94LicVjH02+u6YYyjtwnh0GI01aQeDHOx0gGuTXmO4c7dy2fxfGI6amkqpD8XDGZSRY3AFxl7SdAPELU7EsVjfG5ma5I0sDz5hWztnUzO2Qp+i67o6Ns1wRaNp6JPddseveO1bK22tzLYlnYqnBMKa48eRvyiTGw6gC/M9vcpDx1gocaisAHWAAAuCOQsu4YpGfpt9dlmnqb3L4aUtjL8dOOsV+UWee37w/1T8oM85v3h/qoYZPKMo6UEWOoOhB1v4hd2yG1T8Fq2yNJNHO8NqotSGX0EjB2jn3gEdlsIcSZ57fWCvHiWJxuic3MCSNAL8+Y9qsrckyE0mjbyN4cAQQQQCCNbg8iFyUc3dvecKozKCHeSwg30Ng0Bt/sgKRrYZAiIgCIiAIiIAiIgOMkQcC1wDg4EODhcEHmCDzCwVXsFh8pvJRUrj28JgPrACz6ICHy7osKdzoox9V0jf6XBdP8AwXwj/o2/3tR/uKbIgIYzc7hI5UbPS+Y+969cO7DDGcqGnP1mZ/6rqUIgMXSbLUkX5qlpo7cskUYPrssk5gIsQCCLEHlbwXJEBiKvZGil/OUlM+/PNDGfbZYybdbhb+dFTj6rSz+khSpEBC3bm8JP/wANnokmHueuI3L4T/0bf72o/wBxTZEBEIt0mFN5UUR+sZH/ANTisnR7EUEJvHR0rD2iJl/WQs4iAIiIAiIgCIiAIiIAiIgCIiAIiIAiIgCIiAIiIAiIgCIiAIiIAiIgCI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52" name="AutoShape 4" descr="data:image/jpeg;base64,/9j/4AAQSkZJRgABAQAAAQABAAD/2wCEAAkGBhQQEBUQEBQSEBQQEhIQEBUQFhUQGRQVFRIVFRQXFBIXHSYeFxojGRcXIC8gIycpLDgsFR4xNTAqNSYrLCkBCQoKDgwOGg8PGiokHyQuLiksKi0sKSwsLCwsKSwsLywsLCkpKSwpLCwsLSksLCksKSksLCwsLCwsKTQpLCkpLP/AABEIARUAtgMBIgACEQEDEQH/xAAcAAEAAgIDAQAAAAAAAAAAAAAABgcFCAIDBAH/xABNEAABAwIDBAUGCQkGBQUAAAABAAIDBBEFEiEGBxMxIkFRYXEUUoGRobEIIzI1QnKCkrMVM1Nic3SDorIlk8HC0dMXJFSj8RZDRJTS/8QAGgEBAAMBAQEAAAAAAAAAAAAAAAIDBAEFBv/EAC0RAAICAQMCBAUEAwAAAAAAAAABAgMREiExBEEFE1FhIjJxobFCkdHwJHKB/9oADAMBAAIRAxEAPwC8UREAREQBERAEREAREQBERAEREAREQBERAEREAREQBERAEREAREQBERAERQzb3ePHhuWCJhqqyawgp2XJ10DpLahvYOZ6usgCUYnisVNGZaiRkMbebpHBo8Lnme5V9W77Y5HmLC6WpxFw0zNaYo/vEF3rAWJotgZq6QVmOSmok5x0zHWihB+jZvPwGmmpcpxS0rImCOJjY2N0DWAMA8ANFTK1LgtjW3yRJ20W0M/yIKGjaeXEcZHemznf0hdYftGNfKcPd3Fh/wBoKbXS6r82RZ5SIc3bTHafWooKarYOZpHlrvu5nH+ULK4Hvqopn8GqEuHTaDJVtytueyTkPtBqzl14MYwKCsZw6mJkzerMNW97XjVp8CpK71Iur0JlHIHAOaQ4OAIINwQeRBHMLkqXGHV2AEzYe59bRAl01JKbujF7l0RHvA8Q7mrN2T2up8TpxUUzrjk9rtHRutq17eo9/I9SvTT4KWmuTNoiLpwIiIAiIgCIiAIiIAiIgC6KysZDG+WVwYyNrnvc7k1rRck+hd6qbfntIWtiw5htxv8AmKn9kx1o2eDngn+GoyelZZ1LLwQnbTedVVchlilnpos2Wjhgc6Jx818pbq5x55eQuBrzU32F2QdTXrKxxmrqnpTPkOYxgj5DT220JHgNBrBN2OCirr3VMgvHRWyA8jM6+U+ixPiGq5syzOUsb9zSorOx25lFcb3n0NK/hulMsgNiynbxSD2F1w2/de6x+11fPWVceC0LjG+ZvErJR/7MPWNOVx4XzNH0lYWymw9JhsYZTRNDrWfK4B0jz1lz+foFh3KcK8rLIzsw8IheC70KGqkETZHwyE2ayobwiT1AOuW37r3Ulra9kMbpZntjYwXc55ygek+5ezbPYenxSB0UzGh+U8GYAZ43dRDuZF+beRVPbFYXPjVYyhxEkwYSHCoaCbzStkdGwPd18rX52Y7rddddK7EVb6kim3y0AcQ3yiRo5vZF0fW5wPsUkwHaqmrm5qWVslvlN1a5v1mOsR48lNqSgjijEUTGRsaLNYxoa0DsDRoq83gbsxY4jhTfJqynvJlhAa2do1c0xjTMRfx5G97jrqXY4rX3JFmVXbwNnZaAyYjhr5adstm10dO4x3aXX4jcvIX525XuOZUz2S2kbX0jKltml12ytH0JG/KHhyI7iFlpmB7Sx4DmuBa4HUEEWIPdZUJuLLmlJEE3Y7zXslZS1krpoKghtPNKcz4pD8lkjzq5jjoCdQe46XWFqbjOD+RVc9C65YDnhJ5mN2rde0Aj0grYXdftOa/DmPkOaaEmnqD2vYBZ32mFrvElaK5P5X/UU2RXKJciIrSoIiIAiIgCIiAIiIAtd997TFirpHPaRLTxFguCWZA4FhHMa9L7atDe1tXLQ0bWUulRWTNpoHeYXfKcO/kB3uv1KB4xu5paXDKmWQGpqhA+R08rnE8TmXNF9Nb87ntVc8YwycM5yjI7pqARYZG7rnfJM7vu7I3+Vo9qmOZR3YR39mUtv0Dfeb+1Z3Ms0uWaY8GA3QMEuI4tVO1eKhtO09jGmTQdxyN9StGqqWxMdI82bG1z3HnYNBJ08Aqe2fxluD41O2oIjpcVyyRynRrJm3uHnqF3OF/1mnle1xhwcLizg4XFtQQfeFsjwZJckR2C3mwYw6ZsLJYnQZTaXL0mOJDXAtJsbjUe9Q/c3i0cmLYsGEHjTunjI+kxs8oJHd02n0rv2w2hpcObJhuCRReW1pLHimAtFcEFz3DQOAJs3k25Jt1xt+zUuCilxCiHFfSMLK5jb/HRuJMhA7BcjuAYforjkk8BRb3LJwjerTVOKSYWxkrXxulY2RwGV74b8QAcxbK6xPO3gpqolsdU4bWudiNCyHjTC07gA2VpNrtkb9E35kc7XuVl9pNpoMPp3VFS8Ma0HKPpSOtoxjfpOP8A50UjhV2xsQgxLFaVmkbKoSsA5Nzl1wB4ED7IU0zKF7u6eR7ajEJxlkxGczhvmx3cWc+rpG3cGqX5ljs+ZmqHylX756MNmpaoaXD4HnuBDm/1OUu+D7TO4FVNmBZLNG1jQbm8cZDnEdQOYD7BWG3rsa9lG1wDg6tY0g9YIs4aLhtHsyMNviWEudSy0/TkjDnOjljB6TS0nlbW17adRsVbBpYbITTeUXsixuzmMispIapoyieJklueUuGrb9djcehZJXlAREQBERAEREAREQEH3t7KS11E11LrUUcramBvW8tvmaO+1iO9oHWq/wD/AF9T1dLLDM8U0r4pIpY5rsyvLS02J5jN6e0K+FhcY2Loqx2eppoJn+e5gzHsu8WJ9JUZRUiUZNFX7q8R4uGRtvcwufC7us7M3+VwUvzKFuoBg2NSUoAjpcRaJaW2jWyDQsHZrmFv1mdqkmJ4tFTRmWd4jaCBc3NyeQa0auPcAs1kcSNEH8JzxbCoqqIw1DBIw62PMHqLSNWnvCio3YRtBjjq66OI3vE2UZbHqGlreIK7zvKpuqOrcO0Q6e1wPsXNm8ikPyvKGfXgf/luoqTXDOuKfKMps/stTUIIp2AOI6b3HO9w73HkO4WCzGZQ+u2qw+pADqkxObfI9plpntvzs4tGncbjuXibWUg/O4tLMzzOOxlx2OMTQ4+ghdw3uxlLYyOJ7uqWWTjwmWkluSX0ruHc9fRtYeiy40e7enEomqZJ657fk+VPzgfZ6/AkjuXaNvaFgDWS3DQA0RRSuAA5AWZZdLt5NN1Mqn/VhP8AmITVJdxpj6EuumZRSn3i0rnAP40F9M08RY30uBIHibBSN84a0vJAaAXFx5BoFyb9llAkQXeNiTPLaCGRzWNjeamQuNgACA2578jl1YztG7Ef7Nw4GolqOg9zQckbCRnLndluZ5W77BZzd1stFjNRVYnWwtlgc4U1GyUG2VlrvA8A0eJf2K2cJwGnpG5KaGKBp5iJjWX73EauPitcYLbJmc+cHHZ3Bm0dJDStOYQRMivyzFo1dbqubn0rIoisKwiIgCIiAIiIAiIgCIvPV18cIBlkjiDjlaZHNYCewFx1PcgI7vF2JbilIYgck8R4tLJyySDqJGoa7kfQepUZje0Mkxp6era6KqpJJoqhjha7uGA2QdWtj67jQhXhi+9bDKa4kq4nuH0Yc05v2fFggekhVBvJ26w/E3xy00FQ2pjewCdzWxtczNYteASXc9DzHhooWQ1xZOuWmSPNs3hUdXUPimkkZkYx8TI3CPiC5DyXc9DbQdqzj9k6DNw+NNFJ5r53Md4hsnMd4uFD3E3a9jjG+M5o3t0LT3d3aOSklPtnFMzg4nC1w/SBnFjPeWWLoz4X8QvPplFxSNtsZJ5PZJu6BF4qqb+IyOcesBq6W7uZr61TQP1afX2vXmk2dwmXpRVDYb6/FVAFvsvJsusbHYfzNfKR2Gpi/wBFfoj6fYq1y/rModgoYxeeqn053fHAP6bj1rlTbGUUwJikqHjlnbM8tv3OPRd6LrwR02D0vSzRzvHIOcat1+5guPWF4sc2ulqm8KJppoCLOvpJI3zdNI29w1UZaYo6tUmYid7W8ZrXmWKN8jI3utd7GjmbaHW4uOdlIKB02KMpsHpCbCGH8oT8xEwNF2X6yOVusi3LMopiZDYHAaCzW9EcgXAaDwVk7B708Hw6AU8cVVTXN5ZJY2yGR1vlPcw3PgBYdQUulhqUppbZOdRJrEfYt7BsIjpII6aBuWOFgYwdw6yesk3JPaSvao1he8nDqn81WQEnk17uC77sgafYs/S1bJWCSJ7ZGO+S5jg9p1to4aFbDIdyIiAIiIAiIgCIiAIi+IDHbRY/FQ00lVObMibc25uPJrWjrcTYDxWrG2u0tRichq6lxALssEQN2xRm9gB26C55nn2ATbfNtZ5dXCgjPxFEby25Pn5H7o6PjnVfYz+bH1m+4r1ul6HXRO+fZbfyVylvg+x07W8mj3+9Kh3Rv5pa71OBK5XS6+nlRCVTrSwmsFKbTyZNslxcag6hfcyw7WFvyHFndzH3SuwVUg8x3ravgr/AeqrfwrUvY9aHWQa3Mi5jTzDT4gFceAzzWfdC9WzOCVWIvkZSxMcYQ10hdIGAZj0RcjU6HTuUg/4V4n+hh/8AsM/0XmPprovDX3LfPrZGG2HIAeGi5Zl5cUbPTTyU0sbWSQuyvBfmGouCCBqCLG/evIZ5D9Jrfqi/tK1U+E9Vesxjt6kX1Vce56cUf8Xl63OaB6HAn2BdR1XS2PW5Jce12p9HYud19r4R4e+iqcZvLe55nUXebLKOqalYQeiOR5adXcpDu128lwmRryXSUkzrVEXPLrbiRjqcPbax6iMDIdD4H3L5hjQYQ06g5gfWpdV0Vd9qglh6W/8AuUVxk0jb6kq2SxtljcHska17HNNw5rhcEHsIXcqZ3D7XkZ8Jndcxh0tIT1svd8Y8L5gO93YrmXyc4OEnGXKNAREUQEREAREQBR3b/acYdh81VcZ2tyQg9cr+izTrseke5pUiVEb/ALH+NVwYe03bA3yicDz36MB7wzX+IrK63ZNQXc43grajaQ27iS55L3k6kk66ntXRi5+L+0PcV6cy8eKH4v7Q/wAV9r1EFV0koR4SMyeZHddLrhdLrQnscOd0uuF11zSWFxpy1PV3qNliri5PhBLJON1W2kWH1E0NQ4RsquG5sh5NezMAHnqBDjr3BW3V7bU0UfFfUQtba9w9rr+AaSSe4Ly7H7u6WipTE5kdU+cA1EkrGvEnWA1rr2YOoek93rpd3mGxP4jKOnDgbjMHPAPcx5LR6l8LdNTslJLl5NSWEUHtNtAK+vnq2jK2QsZGDzyMYGNLh1EgXWOzK398Gw0DoJMTiLaeaFoMoA6M4uGgOA5PuQA7r6+0U412i+l8KvjKry0t0U2LfJ2Zl9uuu6XXsZKzlIdD4H3L5hbvih4n3ri86HwPuXzDnfFj0+9Zs/5Mf9X+Ud/Se6DEn0s8VZD+cppGyDquAdWnuIuD3Era/B8UZVU8VREbsmjbIzwcL2PeOR7wtSnaix69FdHwfdoeJSy0Dz0qSTPHf9FJc2Hg8O++F4njVGmxWrvz9S2t7YLZREXgloREQBERAfHOAFzoBzWo+N4z5bW1NYeU8ziy/UwGzB90N9S2T3l4r5LhNXKDY8F0bT+tLaNvtctWaYWaB3e9ev4RXqv1Psiux7HpzLxYnJoG9pv6v/K9GZeeekc9sko+TDwmHxkLrf0uXteJ3aKGvXYrgtzuul1wul1sT2IHO64yi4I7Qvl0uuSSknF9zpsRu7x3ynDKeQm7mRiGT60XQ18QAfSpJx1S+5nHuHLNROOkv/MQ/WaLSAeLbH7Ctjjr4e2Drm4vsaU8kK33YtloY6cHWpnbcfqRjMf5snqVN3Ut3r4z5RiPCBu2kjEf8R/Sf7Mo+yofdfReE16anP1f4KbHvg53S64XS69jJWcnnQ+B9y4Ye/oW7CUcdD4FdFFobHrAcFhtt0dVX7pr8E0vhZkMylG6nG/JMZgJNmVQNLJ9v5H84Z7VEsy4uqDGWysNnRPbI09haQR7bKXiMPM6eXtv+wg8M3LC+rzYbWtnhjmZ8maNkrfB7Q4ewr0r400BERAEREBV3wha4swtkYNuPVRNI7WtY95/mDVQeZXT8JB3xFGOrjyH1Mbb3lUjmX0Hg+ym/oVWHbmUgp8Pts/UVP6bE6eIeEUEjvfL7FGXSWVtUmyNRWbJ08VJEZJX1bqlzbtYS0PmZmBeQDpl61Hxa1PTFMVoqi6XTEYJKaV8E7DHJGcr2m12m1+rxXnFSF6Eeuof6iGlnoul10icdq+8YdoV66ip8SX7nMM9dFiD6eWOoi0fC8Pb325g9xGnpV2y7awigNe03Zku1pOvE5CM9+bQ92qojijtCcbo5M5yZs+TN0c1rZsvK9tLryet6aN01OEl77/csi8bHdJO6RzpJDd8jnSPPa5xuVxuuvijtC+cYdq9OudVUFFSWF7kHlnbdLrpNQO1cTVDvR9ZTHmSGlnocdD4FZXFcODKLDqgacaOqid3mKqebn0SAfZXiwHBqivlMFJEZpMheWgtbZoIBJLiABcjr61O9u9l5qHAMPjqWZJIaqoDwCH5RKXPF3NuOTQvH6zq6521yg+CyMXh5K9zLjKbtI7lwD7oXL3ZyU4P6FS5Npd0tbxsGpHE3LYjEf4b3MHsAUvVf7ij/YsPdJUAf3zlYC+INIREQBERAQbevsFJi9NFHA+OOSGbiDi3ylpaWuF2gkHkeXUqa2C3aNxGn8plqHxt4jo8kbAScoab5ybDnyy9S2eVHbBHySevw86eTVj3sH6j9AfUxvrXJWThF6XgnBJvc5f8KcMdFJDHI4yi7eKZQ90bx2xtIHcQR6lnNg9t56apjwfFA0vLctFUR2yytaOi11uuwtfQ30IubmjKiljpq6Vs7TJHFO9r2Nfw3lmY2LH2OtrHrWw+xe7DDYXQ4hTCWYujbLA+ofnyh7bhwaABmseu9vFRin3eRJr0KJ3s/PVZ+2H4bVEVLt7Pz1Wfth+G1RFTIBERAEREAREQH26+IiAtL4O3zrJ+5y/iwqU7U7UTY9LJQURbDQRPyVVS+xdKWm9owerTS3PQkgGyi3wdfnWT9zl/FhU42+3Z4VRwT4jIyeMDpcKnlyNfI91mtaCDlBcerQC+mllxnUYer3W4Y/LEx74pMumSZrnPyjVxY69z1m1goZtFuzdT1VLTQT8Q10hhZxW5Mhu0DMWk3HS6h1LG7B0gfikLgAAwvns0l2UNDi1pd1m+UHx9CsuFnlm0VDCNW0UclVJ3GxLf5hF95RhOcJYUmWNJxzgsjd7su7DcOipHubI9mdz3MvlzPeXEC+pAva/cpGvgX1TKgiIgCIiAKmN5tL+TsYhxEaQV0fk1QepsjQA1x7OiGH7Dlc6xu0Gz8NdTupqlgkjfzHIgjk5rupw7VxrKwdTw8mr+1LInV9U17XvdIxhi4QzESljDy7Dc3Wxu7mKZmFUrKpnDlZC1jmkZS1rbiPM3qdky3Havmxm72lwpr/Jg9z5SM8kpD3kD5LQQAABc8gpKiWEG8mpe9n56rP2w/DaoipdvZ+eqz9sPw2qIrpwIiIAu3yc5OJ9EODPSQT7gupSRtD/Yrp7c8RbFfwpnO/zICNoiIAiIgLS+Dr87Sfucv4sKs3fpTzyYUWQMdI3jRuqcjc7mxNu7M1vc4NuR1d11WXwdfnaT9zl/FhWyKA1a2MngjrJ5I7xRR0wtxNCAMmcu77hWduQwt0rqrFpRY1b+DT35iKM6nwJDR/DKk21e6qixKdtRO2RsgAa8wu4fEaDcCQW1t2ix9QtKqGhZBGyGFojjjaGMa3QNaBYAKKjh5JOW2DvREUiIREQBERAEREAREQGpW9n56rP2w/DaoipdvZ+eqz9sPw2qIoAiIgCsZ9BbZIP87FeJ6OCYve1VyrrqsPtsSwnqkbN96tLfc5AUoiIgCIiAtL4OvztJ+5y/iwrZFa3fB1+dpP3OX8WFbIoAiIgCIiAIiIAiIgCIiAIiIDUrez89Vn7YfhtURUu3s/PVZ+2H4bVEUAREQBbG4vh1tjgzsoqeX/uRyrXJbY7TYfk2emgt+bw7J/dwD/8AKA1PK+L6V8QBERAWl8HX52k/c5fxYVsitbvg6/O0n7nL+LCtkUAREQBERAEREAREQBERAERY3HtoIKGE1FVI2KNul3cyeprGjVzu4IDVzez89Vn7YfhtURUs2qzYpiFRV07HNinkzMMtmaBobrqezquumPYl1ulK0H9Vpd7SQoucVyySg2RlFJpdiXD5MrT9Zpb7RdYevwaWHV7dPOb0h6xyRTi+GHFrk6cPpuJLHH+kexn3nAf4rcbaiHNQVLPOpZ2/9py1N2HpuJidGzzqqD2StP8AgtwayHPG9nnsc37zSP8AFSImkSL6QsjQ4BNMLtblafpP6I9HWfQuNpcnUm+DGopPHsSbdKVoPc0u9pIXGbYpwHQkY76wLfddR8yPqS8uXoS34OvztJ+5y/iwrZFau7tMaGCYh5RWMk4UkL4C+IB4aXPjcHHXUdHlz15FbLYVi0VVE2enkbNG8Xa5huD2juI6wdVJPJDGD2IiLoCIiAIiIAiIgCIiA6K2rbDG+WQ5WRsdI9x6mtBLj6gtZ8d2hkxiqNXUX4LCW0kJ+SxgPMjkXHrPWe4AK7N8U7mYJVll7lkbDbXovmY13oykrXijxSMMa0OAs0DW41tr7VVa2lsWVpN7meEycdYkYkzz2/eC+/lBnnN+8FkwzVlGV46+OluLHUHQg63WL/KLPPb94LicVjH02+u6YYyjtwnh0GI01aQeDHOx0gGuTXmO4c7dy2fxfGI6amkqpD8XDGZSRY3AFxl7SdAPELU7EsVjfG5ma5I0sDz5hWztnUzO2Qp+i67o6Ns1wRaNp6JPddseveO1bK22tzLYlnYqnBMKa48eRvyiTGw6gC/M9vcpDx1gocaisAHWAAAuCOQsu4YpGfpt9dlmnqb3L4aUtjL8dOOsV+UWee37w/1T8oM85v3h/qoYZPKMo6UEWOoOhB1v4hd2yG1T8Fq2yNJNHO8NqotSGX0EjB2jn3gEdlsIcSZ57fWCvHiWJxuic3MCSNAL8+Y9qsrckyE0mjbyN4cAQQQQCCNbg8iFyUc3dvecKozKCHeSwg30Ng0Bt/sgKRrYZAiIgCIiAIiIAiIgOMkQcC1wDg4EODhcEHmCDzCwVXsFh8pvJRUrj28JgPrACz6ICHy7osKdzoox9V0jf6XBdP8AwXwj/o2/3tR/uKbIgIYzc7hI5UbPS+Y+969cO7DDGcqGnP1mZ/6rqUIgMXSbLUkX5qlpo7cskUYPrssk5gIsQCCLEHlbwXJEBiKvZGil/OUlM+/PNDGfbZYybdbhb+dFTj6rSz+khSpEBC3bm8JP/wANnokmHueuI3L4T/0bf72o/wBxTZEBEIt0mFN5UUR+sZH/ANTisnR7EUEJvHR0rD2iJl/WQs4iAIiIAiIgCIiAIiIAiIgCIiAIiIAiIgCIiAIiIAiIgCIiAIiIAiIgCI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54" name="AutoShape 6" descr="data:image/jpeg;base64,/9j/4AAQSkZJRgABAQAAAQABAAD/2wCEAAkGBhQQEBUQEBQSEBQQEhIQEBUQFhUQGRQVFRIVFRQXFBIXHSYeFxojGRcXIC8gIycpLDgsFR4xNTAqNSYrLCkBCQoKDgwOGg8PGiokHyQuLiksKi0sKSwsLCwsKSwsLywsLCkpKSwpLCwsLSksLCksKSksLCwsLCwsKTQpLCkpLP/AABEIARUAtgMBIgACEQEDEQH/xAAcAAEAAgIDAQAAAAAAAAAAAAAABgcFCAIDBAH/xABNEAABAwIDBAUGCQkGBQUAAAABAAIDBBEFEiEGBxMxIkFRYXEUUoGRobEIIzI1QnKCkrMVM1Nic3SDorIlk8HC0dMXJFSj8RZDRJTS/8QAGgEBAAMBAQEAAAAAAAAAAAAAAAIDBAEFBv/EAC0RAAICAQMCBAUEAwAAAAAAAAABAgMREiExBEEFE1FhIjJxobFCkdHwJHKB/9oADAMBAAIRAxEAPwC8UREAREQBERAEREAREQBERAEREAREQBERAEREAREQBERAEREAREQBERAERQzb3ePHhuWCJhqqyawgp2XJ10DpLahvYOZ6usgCUYnisVNGZaiRkMbebpHBo8Lnme5V9W77Y5HmLC6WpxFw0zNaYo/vEF3rAWJotgZq6QVmOSmok5x0zHWihB+jZvPwGmmpcpxS0rImCOJjY2N0DWAMA8ANFTK1LgtjW3yRJ20W0M/yIKGjaeXEcZHemznf0hdYftGNfKcPd3Fh/wBoKbXS6r82RZ5SIc3bTHafWooKarYOZpHlrvu5nH+ULK4Hvqopn8GqEuHTaDJVtytueyTkPtBqzl14MYwKCsZw6mJkzerMNW97XjVp8CpK71Iur0JlHIHAOaQ4OAIINwQeRBHMLkqXGHV2AEzYe59bRAl01JKbujF7l0RHvA8Q7mrN2T2up8TpxUUzrjk9rtHRutq17eo9/I9SvTT4KWmuTNoiLpwIiIAiIgCIiAIiIAiIgC6KysZDG+WVwYyNrnvc7k1rRck+hd6qbfntIWtiw5htxv8AmKn9kx1o2eDngn+GoyelZZ1LLwQnbTedVVchlilnpos2Wjhgc6Jx818pbq5x55eQuBrzU32F2QdTXrKxxmrqnpTPkOYxgj5DT220JHgNBrBN2OCirr3VMgvHRWyA8jM6+U+ixPiGq5syzOUsb9zSorOx25lFcb3n0NK/hulMsgNiynbxSD2F1w2/de6x+11fPWVceC0LjG+ZvErJR/7MPWNOVx4XzNH0lYWymw9JhsYZTRNDrWfK4B0jz1lz+foFh3KcK8rLIzsw8IheC70KGqkETZHwyE2ayobwiT1AOuW37r3Ulra9kMbpZntjYwXc55ygek+5ezbPYenxSB0UzGh+U8GYAZ43dRDuZF+beRVPbFYXPjVYyhxEkwYSHCoaCbzStkdGwPd18rX52Y7rddddK7EVb6kim3y0AcQ3yiRo5vZF0fW5wPsUkwHaqmrm5qWVslvlN1a5v1mOsR48lNqSgjijEUTGRsaLNYxoa0DsDRoq83gbsxY4jhTfJqynvJlhAa2do1c0xjTMRfx5G97jrqXY4rX3JFmVXbwNnZaAyYjhr5adstm10dO4x3aXX4jcvIX525XuOZUz2S2kbX0jKltml12ytH0JG/KHhyI7iFlpmB7Sx4DmuBa4HUEEWIPdZUJuLLmlJEE3Y7zXslZS1krpoKghtPNKcz4pD8lkjzq5jjoCdQe46XWFqbjOD+RVc9C65YDnhJ5mN2rde0Aj0grYXdftOa/DmPkOaaEmnqD2vYBZ32mFrvElaK5P5X/UU2RXKJciIrSoIiIAiIgCIiAIiIAtd997TFirpHPaRLTxFguCWZA4FhHMa9L7atDe1tXLQ0bWUulRWTNpoHeYXfKcO/kB3uv1KB4xu5paXDKmWQGpqhA+R08rnE8TmXNF9Nb87ntVc8YwycM5yjI7pqARYZG7rnfJM7vu7I3+Vo9qmOZR3YR39mUtv0Dfeb+1Z3Ms0uWaY8GA3QMEuI4tVO1eKhtO09jGmTQdxyN9StGqqWxMdI82bG1z3HnYNBJ08Aqe2fxluD41O2oIjpcVyyRynRrJm3uHnqF3OF/1mnle1xhwcLizg4XFtQQfeFsjwZJckR2C3mwYw6ZsLJYnQZTaXL0mOJDXAtJsbjUe9Q/c3i0cmLYsGEHjTunjI+kxs8oJHd02n0rv2w2hpcObJhuCRReW1pLHimAtFcEFz3DQOAJs3k25Jt1xt+zUuCilxCiHFfSMLK5jb/HRuJMhA7BcjuAYforjkk8BRb3LJwjerTVOKSYWxkrXxulY2RwGV74b8QAcxbK6xPO3gpqolsdU4bWudiNCyHjTC07gA2VpNrtkb9E35kc7XuVl9pNpoMPp3VFS8Ma0HKPpSOtoxjfpOP8A50UjhV2xsQgxLFaVmkbKoSsA5Nzl1wB4ED7IU0zKF7u6eR7ajEJxlkxGczhvmx3cWc+rpG3cGqX5ljs+ZmqHylX756MNmpaoaXD4HnuBDm/1OUu+D7TO4FVNmBZLNG1jQbm8cZDnEdQOYD7BWG3rsa9lG1wDg6tY0g9YIs4aLhtHsyMNviWEudSy0/TkjDnOjljB6TS0nlbW17adRsVbBpYbITTeUXsixuzmMispIapoyieJklueUuGrb9djcehZJXlAREQBERAEREAREQEH3t7KS11E11LrUUcramBvW8tvmaO+1iO9oHWq/wD/AF9T1dLLDM8U0r4pIpY5rsyvLS02J5jN6e0K+FhcY2Loqx2eppoJn+e5gzHsu8WJ9JUZRUiUZNFX7q8R4uGRtvcwufC7us7M3+VwUvzKFuoBg2NSUoAjpcRaJaW2jWyDQsHZrmFv1mdqkmJ4tFTRmWd4jaCBc3NyeQa0auPcAs1kcSNEH8JzxbCoqqIw1DBIw62PMHqLSNWnvCio3YRtBjjq66OI3vE2UZbHqGlreIK7zvKpuqOrcO0Q6e1wPsXNm8ikPyvKGfXgf/luoqTXDOuKfKMps/stTUIIp2AOI6b3HO9w73HkO4WCzGZQ+u2qw+pADqkxObfI9plpntvzs4tGncbjuXibWUg/O4tLMzzOOxlx2OMTQ4+ghdw3uxlLYyOJ7uqWWTjwmWkluSX0ruHc9fRtYeiy40e7enEomqZJ657fk+VPzgfZ6/AkjuXaNvaFgDWS3DQA0RRSuAA5AWZZdLt5NN1Mqn/VhP8AmITVJdxpj6EuumZRSn3i0rnAP40F9M08RY30uBIHibBSN84a0vJAaAXFx5BoFyb9llAkQXeNiTPLaCGRzWNjeamQuNgACA2578jl1YztG7Ef7Nw4GolqOg9zQckbCRnLndluZ5W77BZzd1stFjNRVYnWwtlgc4U1GyUG2VlrvA8A0eJf2K2cJwGnpG5KaGKBp5iJjWX73EauPitcYLbJmc+cHHZ3Bm0dJDStOYQRMivyzFo1dbqubn0rIoisKwiIgCIiAIiIAiIgCIvPV18cIBlkjiDjlaZHNYCewFx1PcgI7vF2JbilIYgck8R4tLJyySDqJGoa7kfQepUZje0Mkxp6era6KqpJJoqhjha7uGA2QdWtj67jQhXhi+9bDKa4kq4nuH0Yc05v2fFggekhVBvJ26w/E3xy00FQ2pjewCdzWxtczNYteASXc9DzHhooWQ1xZOuWmSPNs3hUdXUPimkkZkYx8TI3CPiC5DyXc9DbQdqzj9k6DNw+NNFJ5r53Md4hsnMd4uFD3E3a9jjG+M5o3t0LT3d3aOSklPtnFMzg4nC1w/SBnFjPeWWLoz4X8QvPplFxSNtsZJ5PZJu6BF4qqb+IyOcesBq6W7uZr61TQP1afX2vXmk2dwmXpRVDYb6/FVAFvsvJsusbHYfzNfKR2Gpi/wBFfoj6fYq1y/rModgoYxeeqn053fHAP6bj1rlTbGUUwJikqHjlnbM8tv3OPRd6LrwR02D0vSzRzvHIOcat1+5guPWF4sc2ulqm8KJppoCLOvpJI3zdNI29w1UZaYo6tUmYid7W8ZrXmWKN8jI3utd7GjmbaHW4uOdlIKB02KMpsHpCbCGH8oT8xEwNF2X6yOVusi3LMopiZDYHAaCzW9EcgXAaDwVk7B708Hw6AU8cVVTXN5ZJY2yGR1vlPcw3PgBYdQUulhqUppbZOdRJrEfYt7BsIjpII6aBuWOFgYwdw6yesk3JPaSvao1he8nDqn81WQEnk17uC77sgafYs/S1bJWCSJ7ZGO+S5jg9p1to4aFbDIdyIiAIiIAiIgCIiAIi+IDHbRY/FQ00lVObMibc25uPJrWjrcTYDxWrG2u0tRichq6lxALssEQN2xRm9gB26C55nn2ATbfNtZ5dXCgjPxFEby25Pn5H7o6PjnVfYz+bH1m+4r1ul6HXRO+fZbfyVylvg+x07W8mj3+9Kh3Rv5pa71OBK5XS6+nlRCVTrSwmsFKbTyZNslxcag6hfcyw7WFvyHFndzH3SuwVUg8x3ravgr/AeqrfwrUvY9aHWQa3Mi5jTzDT4gFceAzzWfdC9WzOCVWIvkZSxMcYQ10hdIGAZj0RcjU6HTuUg/4V4n+hh/8AsM/0XmPprovDX3LfPrZGG2HIAeGi5Zl5cUbPTTyU0sbWSQuyvBfmGouCCBqCLG/evIZ5D9Jrfqi/tK1U+E9Vesxjt6kX1Vce56cUf8Xl63OaB6HAn2BdR1XS2PW5Jce12p9HYud19r4R4e+iqcZvLe55nUXebLKOqalYQeiOR5adXcpDu128lwmRryXSUkzrVEXPLrbiRjqcPbax6iMDIdD4H3L5hjQYQ06g5gfWpdV0Vd9qglh6W/8AuUVxk0jb6kq2SxtljcHska17HNNw5rhcEHsIXcqZ3D7XkZ8Jndcxh0tIT1svd8Y8L5gO93YrmXyc4OEnGXKNAREUQEREAREQBR3b/acYdh81VcZ2tyQg9cr+izTrseke5pUiVEb/ALH+NVwYe03bA3yicDz36MB7wzX+IrK63ZNQXc43grajaQ27iS55L3k6kk66ntXRi5+L+0PcV6cy8eKH4v7Q/wAV9r1EFV0koR4SMyeZHddLrhdLrQnscOd0uuF11zSWFxpy1PV3qNliri5PhBLJON1W2kWH1E0NQ4RsquG5sh5NezMAHnqBDjr3BW3V7bU0UfFfUQtba9w9rr+AaSSe4Ly7H7u6WipTE5kdU+cA1EkrGvEnWA1rr2YOoek93rpd3mGxP4jKOnDgbjMHPAPcx5LR6l8LdNTslJLl5NSWEUHtNtAK+vnq2jK2QsZGDzyMYGNLh1EgXWOzK398Gw0DoJMTiLaeaFoMoA6M4uGgOA5PuQA7r6+0U412i+l8KvjKry0t0U2LfJ2Zl9uuu6XXsZKzlIdD4H3L5hbvih4n3ri86HwPuXzDnfFj0+9Zs/5Mf9X+Ud/Se6DEn0s8VZD+cppGyDquAdWnuIuD3Era/B8UZVU8VREbsmjbIzwcL2PeOR7wtSnaix69FdHwfdoeJSy0Dz0qSTPHf9FJc2Hg8O++F4njVGmxWrvz9S2t7YLZREXgloREQBERAfHOAFzoBzWo+N4z5bW1NYeU8ziy/UwGzB90N9S2T3l4r5LhNXKDY8F0bT+tLaNvtctWaYWaB3e9ev4RXqv1Psiux7HpzLxYnJoG9pv6v/K9GZeeekc9sko+TDwmHxkLrf0uXteJ3aKGvXYrgtzuul1wul1sT2IHO64yi4I7Qvl0uuSSknF9zpsRu7x3ynDKeQm7mRiGT60XQ18QAfSpJx1S+5nHuHLNROOkv/MQ/WaLSAeLbH7Ctjjr4e2Drm4vsaU8kK33YtloY6cHWpnbcfqRjMf5snqVN3Ut3r4z5RiPCBu2kjEf8R/Sf7Mo+yofdfReE16anP1f4KbHvg53S64XS69jJWcnnQ+B9y4Ye/oW7CUcdD4FdFFobHrAcFhtt0dVX7pr8E0vhZkMylG6nG/JMZgJNmVQNLJ9v5H84Z7VEsy4uqDGWysNnRPbI09haQR7bKXiMPM6eXtv+wg8M3LC+rzYbWtnhjmZ8maNkrfB7Q4ewr0r400BERAEREBV3wha4swtkYNuPVRNI7WtY95/mDVQeZXT8JB3xFGOrjyH1Mbb3lUjmX0Hg+ym/oVWHbmUgp8Pts/UVP6bE6eIeEUEjvfL7FGXSWVtUmyNRWbJ08VJEZJX1bqlzbtYS0PmZmBeQDpl61Hxa1PTFMVoqi6XTEYJKaV8E7DHJGcr2m12m1+rxXnFSF6Eeuof6iGlnoul10icdq+8YdoV66ip8SX7nMM9dFiD6eWOoi0fC8Pb325g9xGnpV2y7awigNe03Zku1pOvE5CM9+bQ92qojijtCcbo5M5yZs+TN0c1rZsvK9tLryet6aN01OEl77/csi8bHdJO6RzpJDd8jnSPPa5xuVxuuvijtC+cYdq9OudVUFFSWF7kHlnbdLrpNQO1cTVDvR9ZTHmSGlnocdD4FZXFcODKLDqgacaOqid3mKqebn0SAfZXiwHBqivlMFJEZpMheWgtbZoIBJLiABcjr61O9u9l5qHAMPjqWZJIaqoDwCH5RKXPF3NuOTQvH6zq6521yg+CyMXh5K9zLjKbtI7lwD7oXL3ZyU4P6FS5Npd0tbxsGpHE3LYjEf4b3MHsAUvVf7ij/YsPdJUAf3zlYC+INIREQBERAQbevsFJi9NFHA+OOSGbiDi3ylpaWuF2gkHkeXUqa2C3aNxGn8plqHxt4jo8kbAScoab5ybDnyy9S2eVHbBHySevw86eTVj3sH6j9AfUxvrXJWThF6XgnBJvc5f8KcMdFJDHI4yi7eKZQ90bx2xtIHcQR6lnNg9t56apjwfFA0vLctFUR2yytaOi11uuwtfQ30IubmjKiljpq6Vs7TJHFO9r2Nfw3lmY2LH2OtrHrWw+xe7DDYXQ4hTCWYujbLA+ofnyh7bhwaABmseu9vFRin3eRJr0KJ3s/PVZ+2H4bVEVLt7Pz1Wfth+G1RFTIBERAEREAREQH26+IiAtL4O3zrJ+5y/iwqU7U7UTY9LJQURbDQRPyVVS+xdKWm9owerTS3PQkgGyi3wdfnWT9zl/FhU42+3Z4VRwT4jIyeMDpcKnlyNfI91mtaCDlBcerQC+mllxnUYer3W4Y/LEx74pMumSZrnPyjVxY69z1m1goZtFuzdT1VLTQT8Q10hhZxW5Mhu0DMWk3HS6h1LG7B0gfikLgAAwvns0l2UNDi1pd1m+UHx9CsuFnlm0VDCNW0UclVJ3GxLf5hF95RhOcJYUmWNJxzgsjd7su7DcOipHubI9mdz3MvlzPeXEC+pAva/cpGvgX1TKgiIgCIiAKmN5tL+TsYhxEaQV0fk1QepsjQA1x7OiGH7Dlc6xu0Gz8NdTupqlgkjfzHIgjk5rupw7VxrKwdTw8mr+1LInV9U17XvdIxhi4QzESljDy7Dc3Wxu7mKZmFUrKpnDlZC1jmkZS1rbiPM3qdky3Havmxm72lwpr/Jg9z5SM8kpD3kD5LQQAABc8gpKiWEG8mpe9n56rP2w/DaoipdvZ+eqz9sPw2qIrpwIiIAu3yc5OJ9EODPSQT7gupSRtD/Yrp7c8RbFfwpnO/zICNoiIAiIgLS+Dr87Sfucv4sKs3fpTzyYUWQMdI3jRuqcjc7mxNu7M1vc4NuR1d11WXwdfnaT9zl/FhWyKA1a2MngjrJ5I7xRR0wtxNCAMmcu77hWduQwt0rqrFpRY1b+DT35iKM6nwJDR/DKk21e6qixKdtRO2RsgAa8wu4fEaDcCQW1t2ix9QtKqGhZBGyGFojjjaGMa3QNaBYAKKjh5JOW2DvREUiIREQBERAEREAREQGpW9n56rP2w/DaoipdvZ+eqz9sPw2qIoAiIgCsZ9BbZIP87FeJ6OCYve1VyrrqsPtsSwnqkbN96tLfc5AUoiIgCIiAtL4OvztJ+5y/iwrZFa3fB1+dpP3OX8WFbIoAiIgCIiAIiIAiIgCIiAIiIDUrez89Vn7YfhtURUu3s/PVZ+2H4bVEUAREQBbG4vh1tjgzsoqeX/uRyrXJbY7TYfk2emgt+bw7J/dwD/8AKA1PK+L6V8QBERAWl8HX52k/c5fxYVsitbvg6/O0n7nL+LCtkUAREQBERAEREAREQBERAERY3HtoIKGE1FVI2KNul3cyeprGjVzu4IDVzez89Vn7YfhtURUs2qzYpiFRV07HNinkzMMtmaBobrqezquumPYl1ulK0H9Vpd7SQoucVyySg2RlFJpdiXD5MrT9Zpb7RdYevwaWHV7dPOb0h6xyRTi+GHFrk6cPpuJLHH+kexn3nAf4rcbaiHNQVLPOpZ2/9py1N2HpuJidGzzqqD2StP8AgtwayHPG9nnsc37zSP8AFSImkSL6QsjQ4BNMLtblafpP6I9HWfQuNpcnUm+DGopPHsSbdKVoPc0u9pIXGbYpwHQkY76wLfddR8yPqS8uXoS34OvztJ+5y/iwrZFau7tMaGCYh5RWMk4UkL4C+IB4aXPjcHHXUdHlz15FbLYVi0VVE2enkbNG8Xa5huD2juI6wdVJPJDGD2IiLoCIiAIiIAiIgCIiA6K2rbDG+WQ5WRsdI9x6mtBLj6gtZ8d2hkxiqNXUX4LCW0kJ+SxgPMjkXHrPWe4AK7N8U7mYJVll7lkbDbXovmY13oykrXijxSMMa0OAs0DW41tr7VVa2lsWVpN7meEycdYkYkzz2/eC+/lBnnN+8FkwzVlGV46+OluLHUHQg63WL/KLPPb94LicVjH02+u6YYyjtwnh0GI01aQeDHOx0gGuTXmO4c7dy2fxfGI6amkqpD8XDGZSRY3AFxl7SdAPELU7EsVjfG5ma5I0sDz5hWztnUzO2Qp+i67o6Ns1wRaNp6JPddseveO1bK22tzLYlnYqnBMKa48eRvyiTGw6gC/M9vcpDx1gocaisAHWAAAuCOQsu4YpGfpt9dlmnqb3L4aUtjL8dOOsV+UWee37w/1T8oM85v3h/qoYZPKMo6UEWOoOhB1v4hd2yG1T8Fq2yNJNHO8NqotSGX0EjB2jn3gEdlsIcSZ57fWCvHiWJxuic3MCSNAL8+Y9qsrckyE0mjbyN4cAQQQQCCNbg8iFyUc3dvecKozKCHeSwg30Ng0Bt/sgKRrYZAiIgCIiAIiIAiIgOMkQcC1wDg4EODhcEHmCDzCwVXsFh8pvJRUrj28JgPrACz6ICHy7osKdzoox9V0jf6XBdP8AwXwj/o2/3tR/uKbIgIYzc7hI5UbPS+Y+969cO7DDGcqGnP1mZ/6rqUIgMXSbLUkX5qlpo7cskUYPrssk5gIsQCCLEHlbwXJEBiKvZGil/OUlM+/PNDGfbZYybdbhb+dFTj6rSz+khSpEBC3bm8JP/wANnokmHueuI3L4T/0bf72o/wBxTZEBEIt0mFN5UUR+sZH/ANTisnR7EUEJvHR0rD2iJl/WQs4iAIiIAiIgCIiAIiIAiIgCIiAIiIAiIgCIiAIiIAiIgCIiAIiIAiIgCI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457200" y="2514600"/>
            <a:ext cx="8153400" cy="381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JMS client 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352800" y="4800600"/>
            <a:ext cx="3657600" cy="381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q</a:t>
            </a:r>
            <a:r>
              <a:rPr lang="en-US" sz="2400" dirty="0" smtClean="0"/>
              <a:t>ueue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3424882" y="5181600"/>
            <a:ext cx="4195118" cy="381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</a:t>
            </a:r>
            <a:r>
              <a:rPr lang="en-US" sz="2400" dirty="0" smtClean="0"/>
              <a:t>opic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81400" y="2819400"/>
            <a:ext cx="3352800" cy="381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producer 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200400"/>
            <a:ext cx="3886200" cy="381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receiver  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906162" y="4419600"/>
            <a:ext cx="7712676" cy="381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JMS domain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09600" y="5867400"/>
            <a:ext cx="8153400" cy="381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Message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JMS API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</TotalTime>
  <Words>105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Presentation on JMS</vt:lpstr>
      <vt:lpstr>Contents </vt:lpstr>
      <vt:lpstr>What is JMS ? </vt:lpstr>
      <vt:lpstr>When To use JMS API</vt:lpstr>
      <vt:lpstr>JMS elements</vt:lpstr>
      <vt:lpstr>JMS elements</vt:lpstr>
      <vt:lpstr>JMS API Architecture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</dc:title>
  <dc:creator>Shovon</dc:creator>
  <cp:lastModifiedBy>user</cp:lastModifiedBy>
  <cp:revision>79</cp:revision>
  <dcterms:created xsi:type="dcterms:W3CDTF">2006-08-16T00:00:00Z</dcterms:created>
  <dcterms:modified xsi:type="dcterms:W3CDTF">2014-07-16T06:48:35Z</dcterms:modified>
</cp:coreProperties>
</file>