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Old Standard TT" panose="020B0604020202020204" charset="0"/>
      <p:regular r:id="rId10"/>
      <p:bold r:id="rId11"/>
      <p: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e90ab2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e90ab2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7de90ab2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7de90ab2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01300" y="1853025"/>
            <a:ext cx="7743300" cy="10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-GB" sz="3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Seminar Web Engineering</a:t>
            </a:r>
            <a:endParaRPr sz="3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/>
            <a:r>
              <a:rPr lang="en-GB" sz="2400" dirty="0">
                <a:latin typeface="Lato"/>
                <a:ea typeface="Lato"/>
                <a:cs typeface="Lato"/>
                <a:sym typeface="Lato"/>
              </a:rPr>
              <a:t>                                            </a:t>
            </a:r>
            <a:r>
              <a:rPr lang="en-GB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112-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-US" sz="2400" b="1" dirty="0" err="1"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US" sz="2400" b="1" dirty="0">
                <a:latin typeface="Lato"/>
                <a:ea typeface="Lato"/>
                <a:cs typeface="Lato"/>
                <a:sym typeface="Lato"/>
              </a:rPr>
              <a:t> Devices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972900" y="3697650"/>
            <a:ext cx="35991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GB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Advisor: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Clr>
                <a:srgbClr val="000000"/>
              </a:buClr>
              <a:buSzPts val="1100"/>
            </a:pP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GB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Mahda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Noura</a:t>
            </a:r>
            <a:r>
              <a:rPr lang="en-GB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FFFF"/>
                </a:solidFill>
              </a:rPr>
              <a:t>                         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35725" y="3697650"/>
            <a:ext cx="3408275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by:</a:t>
            </a:r>
            <a:r>
              <a:rPr lang="en-GB" sz="18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Sagar </a:t>
            </a:r>
            <a:r>
              <a:rPr lang="en-GB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Kafle</a:t>
            </a:r>
            <a:endParaRPr lang="en-GB"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Shovra Das</a:t>
            </a:r>
            <a:br>
              <a:rPr lang="en-GB" sz="24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2400" dirty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8788" y="313650"/>
            <a:ext cx="2566425" cy="1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76000" y="640025"/>
            <a:ext cx="7141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GB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GB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GB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SoLiD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76025" y="1400120"/>
            <a:ext cx="4782902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Web of Things (</a:t>
            </a:r>
            <a:r>
              <a:rPr lang="en-GB" sz="160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 indent="-330200">
              <a:spcBef>
                <a:spcPts val="16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Things: Any device capable of communicating via HTTP protocol</a:t>
            </a:r>
          </a:p>
          <a:p>
            <a:pPr lvl="0"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 Layer over IoT</a:t>
            </a:r>
          </a:p>
          <a:p>
            <a:pPr lvl="0"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Social Linked Data (</a:t>
            </a:r>
            <a:r>
              <a:rPr lang="en-GB" sz="160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 indent="-330200">
              <a:spcBef>
                <a:spcPts val="16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Decentralized web platform</a:t>
            </a:r>
            <a:endParaRPr lang="en-US"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have the control over data</a:t>
            </a:r>
          </a:p>
          <a:p>
            <a:pPr indent="-330200"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Based on Linked Data (RDF, JSON-LD)</a:t>
            </a:r>
            <a:endParaRPr lang="en-GB" sz="12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Image result for Web of things">
            <a:extLst>
              <a:ext uri="{FF2B5EF4-FFF2-40B4-BE49-F238E27FC236}">
                <a16:creationId xmlns:a16="http://schemas.microsoft.com/office/drawing/2014/main" id="{89FF128A-A716-4C60-B98A-0414E4281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4"/>
          <a:stretch/>
        </p:blipFill>
        <p:spPr bwMode="auto">
          <a:xfrm>
            <a:off x="5158927" y="1097074"/>
            <a:ext cx="3777458" cy="30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oLiD">
            <a:extLst>
              <a:ext uri="{FF2B5EF4-FFF2-40B4-BE49-F238E27FC236}">
                <a16:creationId xmlns:a16="http://schemas.microsoft.com/office/drawing/2014/main" id="{02B33218-1B77-4102-A643-5F7AFE48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27" y="1080530"/>
            <a:ext cx="809771" cy="80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64726" y="613899"/>
            <a:ext cx="5297774" cy="286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Planned Demo: </a:t>
            </a:r>
            <a:endParaRPr sz="1600" b="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tiny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b="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application interacting with a </a:t>
            </a:r>
            <a:r>
              <a:rPr lang="en-GB" sz="1600" b="0" dirty="0" err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GB" sz="1600" b="0" dirty="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device.</a:t>
            </a:r>
            <a:endParaRPr sz="1600" b="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Main focus: </a:t>
            </a:r>
            <a:b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- To use Linked Data as an interface of </a:t>
            </a:r>
            <a:r>
              <a:rPr lang="en-GB" sz="16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WoT</a:t>
            </a:r>
            <a:b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- To use </a:t>
            </a:r>
            <a:r>
              <a:rPr lang="en-GB" sz="16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SoLiD</a:t>
            </a:r>
            <a: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as a platform</a:t>
            </a:r>
            <a:b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600" dirty="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endParaRPr sz="1600" dirty="0">
              <a:solidFill>
                <a:schemeClr val="dk2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864726" y="2648287"/>
            <a:ext cx="5356941" cy="211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References:</a:t>
            </a:r>
            <a:endParaRPr sz="1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Solid spec and architecture</a:t>
            </a: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[Online] Available from: </a:t>
            </a:r>
            <a:r>
              <a:rPr lang="en-GB" sz="12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https://github.com/solid/solid-spec</a:t>
            </a: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[Accessed on 14th May 2019]</a:t>
            </a: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of Things (</a:t>
            </a:r>
            <a:r>
              <a:rPr lang="en-US" sz="1200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WoT</a:t>
            </a: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Architecture</a:t>
            </a: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[Online]. </a:t>
            </a:r>
            <a:r>
              <a:rPr lang="en-GB" sz="12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https://www.w3.org/TR/wot-architecture/</a:t>
            </a: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[Accessed on 14th May 2019]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-US" sz="12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Käfer</a:t>
            </a: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T., &amp; </a:t>
            </a:r>
            <a:r>
              <a:rPr lang="en-US" sz="12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Harth</a:t>
            </a: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A. (2018, October). </a:t>
            </a:r>
            <a:r>
              <a:rPr lang="en-US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Specifying, monitoring, and executing workflows in linked data environments</a:t>
            </a:r>
            <a:r>
              <a:rPr lang="en-US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In International Semantic Web Conference (pp. 424-440). Springer, Cham.</a:t>
            </a:r>
          </a:p>
          <a:p>
            <a:pPr marL="0" lvl="0" indent="0">
              <a:lnSpc>
                <a:spcPct val="100000"/>
              </a:lnSpc>
              <a:buNone/>
            </a:pPr>
            <a:endParaRPr sz="1600" i="1" dirty="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1C720D-237B-4A08-97EB-122A75B6225D}"/>
              </a:ext>
            </a:extLst>
          </p:cNvPr>
          <p:cNvGrpSpPr/>
          <p:nvPr/>
        </p:nvGrpSpPr>
        <p:grpSpPr>
          <a:xfrm>
            <a:off x="6233021" y="969081"/>
            <a:ext cx="2782438" cy="2418108"/>
            <a:chOff x="2582046" y="1763781"/>
            <a:chExt cx="2782438" cy="2418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3D56E-D720-4CB6-A285-EA7C74356AC4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49ACC79-FD6C-4386-95DC-E17C3AB8EB52}"/>
                </a:ext>
              </a:extLst>
            </p:cNvPr>
            <p:cNvSpPr/>
            <p:nvPr/>
          </p:nvSpPr>
          <p:spPr>
            <a:xfrm>
              <a:off x="3317389" y="1868557"/>
              <a:ext cx="1413638" cy="16467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SoLiD</a:t>
              </a:r>
              <a:r>
                <a:rPr lang="de-DE" dirty="0">
                  <a:solidFill>
                    <a:schemeClr val="tx1"/>
                  </a:solidFill>
                </a:rPr>
                <a:t>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A644DC-F84F-4E28-AB45-6D15560A5867}"/>
                </a:ext>
              </a:extLst>
            </p:cNvPr>
            <p:cNvSpPr/>
            <p:nvPr/>
          </p:nvSpPr>
          <p:spPr>
            <a:xfrm>
              <a:off x="3362738" y="3763825"/>
              <a:ext cx="1368288" cy="2785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DBA8B457-CBBA-4CB1-87F4-13A7610676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2596389" y="3152785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6E2FD9E0-E3CE-43BD-A0CE-7112052F85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621651" y="3780619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107DB94E-2B1E-441F-A4F7-4C2C41DD3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582046" y="2488196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D94A98-B8A9-4FBF-B1AE-C69CE7C857C3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969520" y="3379719"/>
              <a:ext cx="393218" cy="523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C17A70-F88E-4D09-B195-E9259E632DB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969520" y="3903076"/>
              <a:ext cx="393218" cy="78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B0321A-A7C9-44FC-A68F-B4CA01E9EBBA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3020479" y="2703544"/>
              <a:ext cx="342259" cy="1199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Manual Input 13">
              <a:extLst>
                <a:ext uri="{FF2B5EF4-FFF2-40B4-BE49-F238E27FC236}">
                  <a16:creationId xmlns:a16="http://schemas.microsoft.com/office/drawing/2014/main" id="{F589AEB5-9ABE-4A71-82B6-7008FA3DDD46}"/>
                </a:ext>
              </a:extLst>
            </p:cNvPr>
            <p:cNvSpPr/>
            <p:nvPr/>
          </p:nvSpPr>
          <p:spPr>
            <a:xfrm>
              <a:off x="3928984" y="2295375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Manual Input 14">
              <a:extLst>
                <a:ext uri="{FF2B5EF4-FFF2-40B4-BE49-F238E27FC236}">
                  <a16:creationId xmlns:a16="http://schemas.microsoft.com/office/drawing/2014/main" id="{A3E73C1E-6516-4629-9026-CC1EBA929B6A}"/>
                </a:ext>
              </a:extLst>
            </p:cNvPr>
            <p:cNvSpPr/>
            <p:nvPr/>
          </p:nvSpPr>
          <p:spPr>
            <a:xfrm>
              <a:off x="3700615" y="2686070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51D9720C-12AE-4F8A-A697-E18953C6A4F9}"/>
                </a:ext>
              </a:extLst>
            </p:cNvPr>
            <p:cNvSpPr/>
            <p:nvPr/>
          </p:nvSpPr>
          <p:spPr>
            <a:xfrm>
              <a:off x="3487291" y="3059368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2DDB48-64D0-4B4F-BDB7-887C0EE7F4B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811086" y="3523690"/>
              <a:ext cx="235796" cy="240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DD51FA-F350-45C7-9108-6ED1C48820B0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4024208" y="3515262"/>
              <a:ext cx="22674" cy="248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7E5F79-EAE5-4717-8D87-72544036559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046882" y="3515263"/>
              <a:ext cx="175190" cy="248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476539DE-2F6E-4F73-8553-9F8D3844DE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073248" y="2552015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CBA911-43AD-497E-BFEB-8766CA225079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4731027" y="2691910"/>
              <a:ext cx="342221" cy="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Old Standard TT</vt:lpstr>
      <vt:lpstr>Source Sans Pro</vt:lpstr>
      <vt:lpstr>Arial</vt:lpstr>
      <vt:lpstr>Wingdings</vt:lpstr>
      <vt:lpstr>Lato</vt:lpstr>
      <vt:lpstr>Paperback</vt:lpstr>
      <vt:lpstr>                 Seminar Web Engineering                                             112- SoLiD for WoT Devices</vt:lpstr>
      <vt:lpstr>WoT &amp; SoLiD</vt:lpstr>
      <vt:lpstr>Planned Demo:   A tiny SoLiD application interacting with a WoT device.  Main focus:      - To use Linked Data as an interface of WoT     - To use SoLiD as a platform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Seminar Web Engineering                                             112- SoLiD for WoT Devices</dc:title>
  <cp:lastModifiedBy>Shovra Das</cp:lastModifiedBy>
  <cp:revision>22</cp:revision>
  <dcterms:modified xsi:type="dcterms:W3CDTF">2019-05-14T21:38:50Z</dcterms:modified>
</cp:coreProperties>
</file>