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Old Standard TT"/>
      <p:regular r:id="rId13"/>
      <p:bold r:id="rId14"/>
      <p: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OldStandardTT-regular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7de90ab2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7de90ab2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7de90ab2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7de90ab2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icroservices.io/patterns/microservices.html" TargetMode="External"/><Relationship Id="rId4" Type="http://schemas.openxmlformats.org/officeDocument/2006/relationships/hyperlink" Target="https://ieeexplore.ieee.org/abstract/document/70302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01300" y="1853025"/>
            <a:ext cx="7743300" cy="10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                </a:t>
            </a:r>
            <a:r>
              <a:rPr b="1" lang="en-GB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Seminar Web Engineering</a:t>
            </a:r>
            <a:endParaRPr b="1"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                                            </a:t>
            </a:r>
            <a:r>
              <a:rPr lang="en-GB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112- </a:t>
            </a:r>
            <a:r>
              <a:rPr b="1" lang="en-GB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Microservices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972900" y="3697650"/>
            <a:ext cx="35991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Advisor: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Valentin Siegert      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800"/>
              <a:t> </a:t>
            </a:r>
            <a:r>
              <a:rPr lang="en-GB" sz="1800">
                <a:solidFill>
                  <a:srgbClr val="FFFFFF"/>
                </a:solidFill>
              </a:rPr>
              <a:t>                        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735725" y="3697650"/>
            <a:ext cx="38529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Presented by:</a:t>
            </a:r>
            <a:r>
              <a:rPr lang="en-GB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lang="en-GB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Asad Hayat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Anusha Mogera</a:t>
            </a:r>
            <a:br>
              <a:rPr lang="en-GB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          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8788" y="313650"/>
            <a:ext cx="2566425" cy="12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76000" y="640025"/>
            <a:ext cx="7141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Microservices Architecture.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76025" y="1433250"/>
            <a:ext cx="71412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is </a:t>
            </a:r>
            <a:r>
              <a:rPr lang="en-GB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 architectural style that structures an application as a collection of loosely coupled services, which implement business capabilities.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Better testability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Better deployability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Easier for a developer to understand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Improved fault isolation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IDE is faster, which makes developers more productive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-4710" r="4709" t="0"/>
          <a:stretch/>
        </p:blipFill>
        <p:spPr>
          <a:xfrm>
            <a:off x="6051925" y="2036500"/>
            <a:ext cx="2872825" cy="17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64725" y="613900"/>
            <a:ext cx="77463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Planned Demo: </a:t>
            </a:r>
            <a:endParaRPr b="0"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Create</a:t>
            </a:r>
            <a:r>
              <a:rPr b="0"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 Weather Foreca</a:t>
            </a:r>
            <a:r>
              <a:rPr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</a:t>
            </a:r>
            <a:r>
              <a:rPr b="0"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Microservice</a:t>
            </a:r>
            <a:r>
              <a:rPr b="0"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b="0"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Main focus revolves around the idea of loosely coupled architecture.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can be reusable for any kind of application which requires weather forecasting.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821425" y="2692699"/>
            <a:ext cx="7746300" cy="16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References: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[1] Microservices Architecture [Online] Available from: </a:t>
            </a:r>
            <a:r>
              <a:rPr lang="en-GB" sz="16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/>
              </a:rPr>
              <a:t>https://microservices.io/patterns/microservices.html</a:t>
            </a:r>
            <a:r>
              <a:rPr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[Accessed on 10th November 2018]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[2] IEEE Xplore Digital Library. Microservices written by Johannes Thönes </a:t>
            </a:r>
            <a:r>
              <a:rPr lang="en-GB" sz="16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4"/>
              </a:rPr>
              <a:t>https://ieeexplore.ieee.org/abstract/document/7030212</a:t>
            </a:r>
            <a:r>
              <a:rPr lang="en-GB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i="1"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