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Old Standard TT" panose="020B0604020202020204" charset="0"/>
      <p:regular r:id="rId10"/>
      <p:bold r:id="rId11"/>
      <p:italic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de90ab2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de90ab2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de90ab2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7de90ab2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01300" y="1853025"/>
            <a:ext cx="7743300" cy="10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                 </a:t>
            </a:r>
            <a:r>
              <a:rPr lang="en-GB" sz="3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Seminar Web Engineering</a:t>
            </a:r>
            <a:endParaRPr sz="3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/>
            <a:r>
              <a:rPr lang="en-GB" sz="2400" dirty="0">
                <a:latin typeface="Lato"/>
                <a:ea typeface="Lato"/>
                <a:cs typeface="Lato"/>
                <a:sym typeface="Lato"/>
              </a:rPr>
              <a:t>                                            </a:t>
            </a:r>
            <a:r>
              <a:rPr lang="en-GB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112- </a:t>
            </a:r>
            <a:r>
              <a:rPr lang="en-US" sz="2400" b="1" dirty="0" err="1">
                <a:latin typeface="Lato"/>
                <a:ea typeface="Lato"/>
                <a:cs typeface="Lato"/>
                <a:sym typeface="Lato"/>
              </a:rPr>
              <a:t>SoLiD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 for </a:t>
            </a:r>
            <a:r>
              <a:rPr lang="en-US" sz="2400" b="1" dirty="0" err="1">
                <a:latin typeface="Lato"/>
                <a:ea typeface="Lato"/>
                <a:cs typeface="Lato"/>
                <a:sym typeface="Lato"/>
              </a:rPr>
              <a:t>WoT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 Devices</a:t>
            </a:r>
            <a:endParaRPr sz="24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972900" y="3697650"/>
            <a:ext cx="3599100" cy="1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Advisor:</a:t>
            </a:r>
            <a:endParaRPr sz="18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Clr>
                <a:srgbClr val="000000"/>
              </a:buClr>
              <a:buSzPts val="1100"/>
            </a:pPr>
            <a:r>
              <a:rPr lang="en-GB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GB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Mahda</a:t>
            </a:r>
            <a:r>
              <a:rPr lang="en-GB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Noura</a:t>
            </a:r>
            <a:r>
              <a:rPr lang="en-GB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FFFFFF"/>
                </a:solidFill>
              </a:rPr>
              <a:t>                         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735725" y="3697650"/>
            <a:ext cx="3408275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Presented by:</a:t>
            </a:r>
            <a:r>
              <a:rPr lang="en-GB" sz="18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-GB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Sagar </a:t>
            </a:r>
            <a:r>
              <a:rPr lang="en-GB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Kafle</a:t>
            </a:r>
            <a:endParaRPr lang="en-GB"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GB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Shovra Das</a:t>
            </a:r>
            <a:br>
              <a:rPr lang="en-GB" sz="2400" dirty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2400" dirty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          </a:t>
            </a:r>
            <a:endParaRPr dirty="0"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8788" y="313650"/>
            <a:ext cx="2566425" cy="12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76000" y="640025"/>
            <a:ext cx="7141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WoT</a:t>
            </a:r>
            <a:r>
              <a:rPr lang="en-GB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-GB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SoLiD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76025" y="1433250"/>
            <a:ext cx="4782902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Web of Things</a:t>
            </a:r>
          </a:p>
          <a:p>
            <a:pPr lvl="0" indent="-330200">
              <a:spcBef>
                <a:spcPts val="1600"/>
              </a:spcBef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Things: Devices capable of communicate via HTTP protocol</a:t>
            </a:r>
          </a:p>
          <a:p>
            <a:pPr lvl="0" indent="-330200"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Better </a:t>
            </a:r>
            <a:r>
              <a:rPr lang="en-US" sz="1600" dirty="0" err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deployability</a:t>
            </a:r>
            <a:endParaRPr lang="en-US" sz="16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indent="-330200">
              <a:buClr>
                <a:schemeClr val="dk2"/>
              </a:buClr>
              <a:buSzPts val="1600"/>
              <a:buFont typeface="Lato"/>
              <a:buChar char="●"/>
            </a:pPr>
            <a:endParaRPr lang="en-US" sz="16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Social Linked Data</a:t>
            </a:r>
          </a:p>
          <a:p>
            <a:pPr lvl="0" indent="-330200">
              <a:spcBef>
                <a:spcPts val="1600"/>
              </a:spcBef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Decentralized</a:t>
            </a:r>
            <a:endParaRPr lang="en-US" sz="16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 control over data</a:t>
            </a:r>
            <a:endParaRPr lang="en-GB" sz="12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indent="0">
              <a:buNone/>
            </a:pPr>
            <a:endParaRPr sz="16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Image result for Web of things">
            <a:extLst>
              <a:ext uri="{FF2B5EF4-FFF2-40B4-BE49-F238E27FC236}">
                <a16:creationId xmlns:a16="http://schemas.microsoft.com/office/drawing/2014/main" id="{89FF128A-A716-4C60-B98A-0414E4281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4"/>
          <a:stretch/>
        </p:blipFill>
        <p:spPr bwMode="auto">
          <a:xfrm>
            <a:off x="5158927" y="1097074"/>
            <a:ext cx="3777458" cy="30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oLiD">
            <a:extLst>
              <a:ext uri="{FF2B5EF4-FFF2-40B4-BE49-F238E27FC236}">
                <a16:creationId xmlns:a16="http://schemas.microsoft.com/office/drawing/2014/main" id="{02B33218-1B77-4102-A643-5F7AFE48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27" y="1080530"/>
            <a:ext cx="809771" cy="80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64725" y="613900"/>
            <a:ext cx="77463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Planned Demo: </a:t>
            </a:r>
            <a:endParaRPr sz="1600" b="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 b="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create</a:t>
            </a:r>
            <a:r>
              <a:rPr lang="en-GB" sz="1600" b="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tiny</a:t>
            </a:r>
            <a:r>
              <a:rPr lang="en-GB" sz="1600" b="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600" b="0" dirty="0" err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SoLiD</a:t>
            </a:r>
            <a:r>
              <a:rPr lang="en-GB" sz="1600" b="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application interacting with a </a:t>
            </a:r>
            <a:r>
              <a:rPr lang="en-GB" sz="1600" b="0" dirty="0" err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WoT</a:t>
            </a:r>
            <a:r>
              <a:rPr lang="en-GB" sz="1600" b="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device.</a:t>
            </a:r>
            <a:endParaRPr sz="1600" b="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Main focus: </a:t>
            </a:r>
            <a:br>
              <a:rPr lang="en-GB" sz="1600" dirty="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GB" sz="1600" dirty="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	To investigate RDF as a protocol over HTTP</a:t>
            </a:r>
            <a:br>
              <a:rPr lang="en-GB" sz="1600" dirty="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GB" sz="1600" dirty="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	Use </a:t>
            </a:r>
            <a:r>
              <a:rPr lang="en-GB" sz="1600" dirty="0" err="1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SoLiD</a:t>
            </a:r>
            <a:r>
              <a:rPr lang="en-GB" sz="1600" dirty="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as a platform</a:t>
            </a:r>
            <a:br>
              <a:rPr lang="en-GB" sz="1600" dirty="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GB" sz="1600" dirty="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	etc </a:t>
            </a:r>
            <a:r>
              <a:rPr lang="en-GB" sz="1600" dirty="0" err="1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etc</a:t>
            </a:r>
            <a:endParaRPr sz="1600" dirty="0">
              <a:solidFill>
                <a:schemeClr val="dk2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21425" y="2692699"/>
            <a:ext cx="77463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References:</a:t>
            </a:r>
            <a:endParaRPr sz="16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[1] </a:t>
            </a:r>
            <a:r>
              <a:rPr lang="en-US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Solid spec and architecture</a:t>
            </a: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[Online] Available from: </a:t>
            </a:r>
            <a:r>
              <a:rPr lang="en-GB" sz="1600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https://github.com/solid/solid-spec</a:t>
            </a: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[Accessed on 14th May 2019]</a:t>
            </a:r>
            <a:endParaRPr sz="16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[2] </a:t>
            </a:r>
            <a:r>
              <a:rPr lang="en-US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Web of Things (</a:t>
            </a:r>
            <a:r>
              <a:rPr lang="en-US" sz="16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WoT</a:t>
            </a:r>
            <a:r>
              <a:rPr lang="en-US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Architecture </a:t>
            </a: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[Online]. </a:t>
            </a:r>
            <a:r>
              <a:rPr lang="en-GB" sz="1600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https://www.w3.org/TR/wot-architecture/</a:t>
            </a: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[Accessed on 14th May 2019]</a:t>
            </a:r>
          </a:p>
          <a:p>
            <a:pPr marL="0" lvl="0" indent="0">
              <a:lnSpc>
                <a:spcPct val="100000"/>
              </a:lnSpc>
              <a:buNone/>
            </a:pPr>
            <a:endParaRPr sz="1600" i="1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Source Sans Pro</vt:lpstr>
      <vt:lpstr>Arial</vt:lpstr>
      <vt:lpstr>Lato</vt:lpstr>
      <vt:lpstr>Wingdings</vt:lpstr>
      <vt:lpstr>Old Standard TT</vt:lpstr>
      <vt:lpstr>Paperback</vt:lpstr>
      <vt:lpstr>                 Seminar Web Engineering                                             112- SoLiD for WoT Devices</vt:lpstr>
      <vt:lpstr>WoT &amp; SoLiD</vt:lpstr>
      <vt:lpstr>Planned Demo:   To create a tiny SoLiD application interacting with a WoT device.  Main focus:   To investigate RDF as a protocol over HTTP  Use SoLiD as a platform  etc etc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Seminar Web Engineering                                             112- SoLiD for WoT Devices</dc:title>
  <cp:lastModifiedBy>Shovra Das</cp:lastModifiedBy>
  <cp:revision>10</cp:revision>
  <dcterms:modified xsi:type="dcterms:W3CDTF">2019-05-14T10:52:03Z</dcterms:modified>
</cp:coreProperties>
</file>