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 id="2147483674" r:id="rId6"/>
    <p:sldMasterId id="2147483678" r:id="rId7"/>
    <p:sldMasterId id="2147483682" r:id="rId8"/>
    <p:sldMasterId id="2147483686" r:id="rId9"/>
    <p:sldMasterId id="2147483690" r:id="rId10"/>
    <p:sldMasterId id="2147483694" r:id="rId11"/>
    <p:sldMasterId id="214748369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Lst>
  <p:sldSz cy="6859575" cx="12190400"/>
  <p:notesSz cx="6858000" cy="9144000"/>
  <p:embeddedFontLst>
    <p:embeddedFont>
      <p:font typeface="Signika"/>
      <p:regular r:id="rId33"/>
      <p:bold r:id="rId34"/>
    </p:embeddedFont>
    <p:embeddedFont>
      <p:font typeface="Arimo"/>
      <p:regular r:id="rId35"/>
      <p:bold r:id="rId36"/>
      <p:italic r:id="rId37"/>
      <p:boldItalic r:id="rId38"/>
    </p:embeddedFont>
    <p:embeddedFont>
      <p:font typeface="Questrial"/>
      <p:regular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3840">
          <p15:clr>
            <a:srgbClr val="A4A3A4"/>
          </p15:clr>
        </p15:guide>
      </p15:sldGuideLst>
    </p:ext>
    <p:ext uri="http://customooxmlschemas.google.com/">
      <go:slidesCustomData xmlns:go="http://customooxmlschemas.google.com/" r:id="rId44" roundtripDataSignature="AMtx7miWdgMaEOik7E4Xvo4+3w0CjR+M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7.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9.xml"/><Relationship Id="rId44" Type="http://customschemas.google.com/relationships/presentationmetadata" Target="metadata"/><Relationship Id="rId21" Type="http://schemas.openxmlformats.org/officeDocument/2006/relationships/slide" Target="slides/slide8.xml"/><Relationship Id="rId43" Type="http://schemas.openxmlformats.org/officeDocument/2006/relationships/font" Target="fonts/CenturyGothic-boldItalic.fntdata"/><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6.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8.xml"/><Relationship Id="rId30" Type="http://schemas.openxmlformats.org/officeDocument/2006/relationships/slide" Target="slides/slide17.xml"/><Relationship Id="rId11" Type="http://schemas.openxmlformats.org/officeDocument/2006/relationships/slideMaster" Target="slideMasters/slideMaster8.xml"/><Relationship Id="rId33" Type="http://schemas.openxmlformats.org/officeDocument/2006/relationships/font" Target="fonts/Signika-regular.fntdata"/><Relationship Id="rId10" Type="http://schemas.openxmlformats.org/officeDocument/2006/relationships/slideMaster" Target="slideMasters/slideMaster7.xml"/><Relationship Id="rId32" Type="http://schemas.openxmlformats.org/officeDocument/2006/relationships/slide" Target="slides/slide19.xml"/><Relationship Id="rId13" Type="http://schemas.openxmlformats.org/officeDocument/2006/relationships/notesMaster" Target="notesMasters/notesMaster1.xml"/><Relationship Id="rId35" Type="http://schemas.openxmlformats.org/officeDocument/2006/relationships/font" Target="fonts/Arimo-regular.fntdata"/><Relationship Id="rId12" Type="http://schemas.openxmlformats.org/officeDocument/2006/relationships/slideMaster" Target="slideMasters/slideMaster9.xml"/><Relationship Id="rId34" Type="http://schemas.openxmlformats.org/officeDocument/2006/relationships/font" Target="fonts/Signika-bold.fntdata"/><Relationship Id="rId15" Type="http://schemas.openxmlformats.org/officeDocument/2006/relationships/slide" Target="slides/slide2.xml"/><Relationship Id="rId37" Type="http://schemas.openxmlformats.org/officeDocument/2006/relationships/font" Target="fonts/Arimo-italic.fntdata"/><Relationship Id="rId14" Type="http://schemas.openxmlformats.org/officeDocument/2006/relationships/slide" Target="slides/slide1.xml"/><Relationship Id="rId36" Type="http://schemas.openxmlformats.org/officeDocument/2006/relationships/font" Target="fonts/Arimo-bold.fntdata"/><Relationship Id="rId17" Type="http://schemas.openxmlformats.org/officeDocument/2006/relationships/slide" Target="slides/slide4.xml"/><Relationship Id="rId39" Type="http://schemas.openxmlformats.org/officeDocument/2006/relationships/font" Target="fonts/Questrial-regular.fntdata"/><Relationship Id="rId16" Type="http://schemas.openxmlformats.org/officeDocument/2006/relationships/slide" Target="slides/slide3.xml"/><Relationship Id="rId38" Type="http://schemas.openxmlformats.org/officeDocument/2006/relationships/font" Target="fonts/Arimo-boldItalic.fntdata"/><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0: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6: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1" name="Google Shape;87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18: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9: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6" name="Google Shape;95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8: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9: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0"/>
          <p:cNvSpPr txBox="1"/>
          <p:nvPr>
            <p:ph type="title"/>
          </p:nvPr>
        </p:nvSpPr>
        <p:spPr>
          <a:xfrm>
            <a:off x="2389406" y="4801714"/>
            <a:ext cx="7314248" cy="56687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p:nvPr>
            <p:ph idx="2" type="pic"/>
          </p:nvPr>
        </p:nvSpPr>
        <p:spPr>
          <a:xfrm>
            <a:off x="2389406" y="612918"/>
            <a:ext cx="7314248" cy="4115753"/>
          </a:xfrm>
          <a:prstGeom prst="rect">
            <a:avLst/>
          </a:prstGeom>
          <a:noFill/>
          <a:ln>
            <a:noFill/>
          </a:ln>
        </p:spPr>
      </p:sp>
      <p:sp>
        <p:nvSpPr>
          <p:cNvPr id="70" name="Google Shape;70;p30"/>
          <p:cNvSpPr txBox="1"/>
          <p:nvPr>
            <p:ph idx="1" type="body"/>
          </p:nvPr>
        </p:nvSpPr>
        <p:spPr>
          <a:xfrm>
            <a:off x="2389406" y="5368584"/>
            <a:ext cx="7314248" cy="805049"/>
          </a:xfrm>
          <a:prstGeom prst="rect">
            <a:avLst/>
          </a:prstGeom>
          <a:noFill/>
          <a:ln>
            <a:noFill/>
          </a:ln>
        </p:spPr>
        <p:txBody>
          <a:bodyPr anchorCtr="0" anchor="t" bIns="45700" lIns="91425" spcFirstLastPara="1" rIns="91425" wrap="square" tIns="45700">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80"/>
              </a:spcBef>
              <a:spcAft>
                <a:spcPts val="0"/>
              </a:spcAft>
              <a:buClr>
                <a:schemeClr val="dk1"/>
              </a:buClr>
              <a:buSzPts val="1400"/>
              <a:buNone/>
              <a:defRPr sz="14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1" name="Google Shape;71;p30"/>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1"/>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3831702" y="-1621608"/>
            <a:ext cx="4527011" cy="109713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2"/>
          <p:cNvSpPr txBox="1"/>
          <p:nvPr>
            <p:ph type="title"/>
          </p:nvPr>
        </p:nvSpPr>
        <p:spPr>
          <a:xfrm rot="5400000">
            <a:off x="7283032" y="1829723"/>
            <a:ext cx="5852880" cy="274284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2"/>
          <p:cNvSpPr txBox="1"/>
          <p:nvPr>
            <p:ph idx="1" type="body"/>
          </p:nvPr>
        </p:nvSpPr>
        <p:spPr>
          <a:xfrm rot="5400000">
            <a:off x="1695760" y="-811533"/>
            <a:ext cx="5852880" cy="802535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32"/>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6" name="Shape 8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93" name="Shape 93"/>
        <p:cNvGrpSpPr/>
        <p:nvPr/>
      </p:nvGrpSpPr>
      <p:grpSpPr>
        <a:xfrm>
          <a:off x="0" y="0"/>
          <a:ext cx="0" cy="0"/>
          <a:chOff x="0" y="0"/>
          <a:chExt cx="0" cy="0"/>
        </a:xfrm>
      </p:grpSpPr>
      <p:sp>
        <p:nvSpPr>
          <p:cNvPr id="94" name="Google Shape;94;p35"/>
          <p:cNvSpPr txBox="1"/>
          <p:nvPr>
            <p:ph type="ctrTitle"/>
          </p:nvPr>
        </p:nvSpPr>
        <p:spPr>
          <a:xfrm>
            <a:off x="1523802" y="1122624"/>
            <a:ext cx="9142810" cy="23881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5"/>
          <p:cNvSpPr txBox="1"/>
          <p:nvPr>
            <p:ph idx="1" type="subTitle"/>
          </p:nvPr>
        </p:nvSpPr>
        <p:spPr>
          <a:xfrm>
            <a:off x="1523802" y="3602873"/>
            <a:ext cx="9142810" cy="165614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6" name="Google Shape;96;p35"/>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99" name="Shape 99"/>
        <p:cNvGrpSpPr/>
        <p:nvPr/>
      </p:nvGrpSpPr>
      <p:grpSpPr>
        <a:xfrm>
          <a:off x="0" y="0"/>
          <a:ext cx="0" cy="0"/>
          <a:chOff x="0" y="0"/>
          <a:chExt cx="0" cy="0"/>
        </a:xfrm>
      </p:grpSpPr>
      <p:sp>
        <p:nvSpPr>
          <p:cNvPr id="100" name="Google Shape;100;p36"/>
          <p:cNvSpPr txBox="1"/>
          <p:nvPr>
            <p:ph type="title"/>
          </p:nvPr>
        </p:nvSpPr>
        <p:spPr>
          <a:xfrm>
            <a:off x="838092" y="365211"/>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6"/>
          <p:cNvSpPr txBox="1"/>
          <p:nvPr>
            <p:ph idx="1" type="body"/>
          </p:nvPr>
        </p:nvSpPr>
        <p:spPr>
          <a:xfrm>
            <a:off x="838092" y="1826048"/>
            <a:ext cx="10514231"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6"/>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05" name="Shape 105"/>
        <p:cNvGrpSpPr/>
        <p:nvPr/>
      </p:nvGrpSpPr>
      <p:grpSpPr>
        <a:xfrm>
          <a:off x="0" y="0"/>
          <a:ext cx="0" cy="0"/>
          <a:chOff x="0" y="0"/>
          <a:chExt cx="0" cy="0"/>
        </a:xfrm>
      </p:grpSpPr>
      <p:sp>
        <p:nvSpPr>
          <p:cNvPr id="106" name="Google Shape;106;p37"/>
          <p:cNvSpPr txBox="1"/>
          <p:nvPr>
            <p:ph type="title"/>
          </p:nvPr>
        </p:nvSpPr>
        <p:spPr>
          <a:xfrm>
            <a:off x="831743" y="1710135"/>
            <a:ext cx="10514231" cy="285339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7"/>
          <p:cNvSpPr txBox="1"/>
          <p:nvPr>
            <p:ph idx="1" type="body"/>
          </p:nvPr>
        </p:nvSpPr>
        <p:spPr>
          <a:xfrm>
            <a:off x="831743" y="4590527"/>
            <a:ext cx="10514231" cy="15005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8" name="Google Shape;108;p37"/>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11" name="Shape 111"/>
        <p:cNvGrpSpPr/>
        <p:nvPr/>
      </p:nvGrpSpPr>
      <p:grpSpPr>
        <a:xfrm>
          <a:off x="0" y="0"/>
          <a:ext cx="0" cy="0"/>
          <a:chOff x="0" y="0"/>
          <a:chExt cx="0" cy="0"/>
        </a:xfrm>
      </p:grpSpPr>
      <p:sp>
        <p:nvSpPr>
          <p:cNvPr id="112" name="Google Shape;112;p38"/>
          <p:cNvSpPr txBox="1"/>
          <p:nvPr>
            <p:ph type="title"/>
          </p:nvPr>
        </p:nvSpPr>
        <p:spPr>
          <a:xfrm>
            <a:off x="838092" y="365211"/>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 type="body"/>
          </p:nvPr>
        </p:nvSpPr>
        <p:spPr>
          <a:xfrm>
            <a:off x="838091" y="1826048"/>
            <a:ext cx="5180926"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8"/>
          <p:cNvSpPr txBox="1"/>
          <p:nvPr>
            <p:ph idx="2" type="body"/>
          </p:nvPr>
        </p:nvSpPr>
        <p:spPr>
          <a:xfrm>
            <a:off x="6171396" y="1826048"/>
            <a:ext cx="5180926" cy="43523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8"/>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18" name="Shape 118"/>
        <p:cNvGrpSpPr/>
        <p:nvPr/>
      </p:nvGrpSpPr>
      <p:grpSpPr>
        <a:xfrm>
          <a:off x="0" y="0"/>
          <a:ext cx="0" cy="0"/>
          <a:chOff x="0" y="0"/>
          <a:chExt cx="0" cy="0"/>
        </a:xfrm>
      </p:grpSpPr>
      <p:sp>
        <p:nvSpPr>
          <p:cNvPr id="119" name="Google Shape;119;p39"/>
          <p:cNvSpPr txBox="1"/>
          <p:nvPr>
            <p:ph type="title"/>
          </p:nvPr>
        </p:nvSpPr>
        <p:spPr>
          <a:xfrm>
            <a:off x="839680" y="365211"/>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9"/>
          <p:cNvSpPr txBox="1"/>
          <p:nvPr>
            <p:ph idx="1" type="body"/>
          </p:nvPr>
        </p:nvSpPr>
        <p:spPr>
          <a:xfrm>
            <a:off x="839679" y="1681553"/>
            <a:ext cx="5157116" cy="8241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39"/>
          <p:cNvSpPr txBox="1"/>
          <p:nvPr>
            <p:ph idx="2" type="body"/>
          </p:nvPr>
        </p:nvSpPr>
        <p:spPr>
          <a:xfrm>
            <a:off x="839679" y="2505656"/>
            <a:ext cx="5157116" cy="3685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9"/>
          <p:cNvSpPr txBox="1"/>
          <p:nvPr>
            <p:ph idx="3" type="body"/>
          </p:nvPr>
        </p:nvSpPr>
        <p:spPr>
          <a:xfrm>
            <a:off x="6171398" y="1681553"/>
            <a:ext cx="5182513" cy="8241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39"/>
          <p:cNvSpPr txBox="1"/>
          <p:nvPr>
            <p:ph idx="4" type="body"/>
          </p:nvPr>
        </p:nvSpPr>
        <p:spPr>
          <a:xfrm>
            <a:off x="6171398" y="2505656"/>
            <a:ext cx="5182513" cy="3685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9"/>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9"/>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27" name="Shape 127"/>
        <p:cNvGrpSpPr/>
        <p:nvPr/>
      </p:nvGrpSpPr>
      <p:grpSpPr>
        <a:xfrm>
          <a:off x="0" y="0"/>
          <a:ext cx="0" cy="0"/>
          <a:chOff x="0" y="0"/>
          <a:chExt cx="0" cy="0"/>
        </a:xfrm>
      </p:grpSpPr>
      <p:sp>
        <p:nvSpPr>
          <p:cNvPr id="128" name="Google Shape;128;p40"/>
          <p:cNvSpPr txBox="1"/>
          <p:nvPr>
            <p:ph type="title"/>
          </p:nvPr>
        </p:nvSpPr>
        <p:spPr>
          <a:xfrm>
            <a:off x="838092" y="365211"/>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0"/>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2"/>
          <p:cNvSpPr txBox="1"/>
          <p:nvPr>
            <p:ph type="ctrTitle"/>
          </p:nvPr>
        </p:nvSpPr>
        <p:spPr>
          <a:xfrm>
            <a:off x="914282" y="2130922"/>
            <a:ext cx="10361851" cy="14703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subTitle"/>
          </p:nvPr>
        </p:nvSpPr>
        <p:spPr>
          <a:xfrm>
            <a:off x="1828563" y="3887100"/>
            <a:ext cx="8533289" cy="1753006"/>
          </a:xfrm>
          <a:prstGeom prst="rect">
            <a:avLst/>
          </a:prstGeom>
          <a:noFill/>
          <a:ln>
            <a:noFill/>
          </a:ln>
        </p:spPr>
        <p:txBody>
          <a:bodyPr anchorCtr="0" anchor="t" bIns="45700" lIns="91425" spcFirstLastPara="1" rIns="91425" wrap="square" tIns="45700">
            <a:normAutofit/>
          </a:bodyPr>
          <a:lstStyle>
            <a:lvl1pPr lvl="0" algn="ctr">
              <a:spcBef>
                <a:spcPts val="860"/>
              </a:spcBef>
              <a:spcAft>
                <a:spcPts val="0"/>
              </a:spcAft>
              <a:buClr>
                <a:srgbClr val="888888"/>
              </a:buClr>
              <a:buSzPts val="4300"/>
              <a:buNone/>
              <a:defRPr>
                <a:solidFill>
                  <a:srgbClr val="888888"/>
                </a:solidFill>
              </a:defRPr>
            </a:lvl1pPr>
            <a:lvl2pPr lvl="1" algn="ctr">
              <a:spcBef>
                <a:spcPts val="760"/>
              </a:spcBef>
              <a:spcAft>
                <a:spcPts val="0"/>
              </a:spcAft>
              <a:buClr>
                <a:srgbClr val="888888"/>
              </a:buClr>
              <a:buSzPts val="3800"/>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40"/>
              </a:spcBef>
              <a:spcAft>
                <a:spcPts val="0"/>
              </a:spcAft>
              <a:buClr>
                <a:srgbClr val="888888"/>
              </a:buClr>
              <a:buSzPts val="2700"/>
              <a:buNone/>
              <a:defRPr>
                <a:solidFill>
                  <a:srgbClr val="888888"/>
                </a:solidFill>
              </a:defRPr>
            </a:lvl4pPr>
            <a:lvl5pPr lvl="4" algn="ctr">
              <a:spcBef>
                <a:spcPts val="540"/>
              </a:spcBef>
              <a:spcAft>
                <a:spcPts val="0"/>
              </a:spcAft>
              <a:buClr>
                <a:srgbClr val="888888"/>
              </a:buClr>
              <a:buSzPts val="27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p:txBody>
      </p:sp>
      <p:sp>
        <p:nvSpPr>
          <p:cNvPr id="19" name="Google Shape;19;p22"/>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32" name="Shape 132"/>
        <p:cNvGrpSpPr/>
        <p:nvPr/>
      </p:nvGrpSpPr>
      <p:grpSpPr>
        <a:xfrm>
          <a:off x="0" y="0"/>
          <a:ext cx="0" cy="0"/>
          <a:chOff x="0" y="0"/>
          <a:chExt cx="0" cy="0"/>
        </a:xfrm>
      </p:grpSpPr>
      <p:sp>
        <p:nvSpPr>
          <p:cNvPr id="133" name="Google Shape;133;p41"/>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36" name="Shape 136"/>
        <p:cNvGrpSpPr/>
        <p:nvPr/>
      </p:nvGrpSpPr>
      <p:grpSpPr>
        <a:xfrm>
          <a:off x="0" y="0"/>
          <a:ext cx="0" cy="0"/>
          <a:chOff x="0" y="0"/>
          <a:chExt cx="0" cy="0"/>
        </a:xfrm>
      </p:grpSpPr>
      <p:sp>
        <p:nvSpPr>
          <p:cNvPr id="137" name="Google Shape;137;p42"/>
          <p:cNvSpPr txBox="1"/>
          <p:nvPr>
            <p:ph type="title"/>
          </p:nvPr>
        </p:nvSpPr>
        <p:spPr>
          <a:xfrm>
            <a:off x="839679" y="457307"/>
            <a:ext cx="3931725" cy="16005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2"/>
          <p:cNvSpPr txBox="1"/>
          <p:nvPr>
            <p:ph idx="1" type="body"/>
          </p:nvPr>
        </p:nvSpPr>
        <p:spPr>
          <a:xfrm>
            <a:off x="5182514" y="987654"/>
            <a:ext cx="6171397" cy="4874754"/>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9" name="Google Shape;139;p42"/>
          <p:cNvSpPr txBox="1"/>
          <p:nvPr>
            <p:ph idx="2" type="body"/>
          </p:nvPr>
        </p:nvSpPr>
        <p:spPr>
          <a:xfrm>
            <a:off x="839679" y="2057877"/>
            <a:ext cx="3931725" cy="38124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42"/>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2"/>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2"/>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43" name="Shape 143"/>
        <p:cNvGrpSpPr/>
        <p:nvPr/>
      </p:nvGrpSpPr>
      <p:grpSpPr>
        <a:xfrm>
          <a:off x="0" y="0"/>
          <a:ext cx="0" cy="0"/>
          <a:chOff x="0" y="0"/>
          <a:chExt cx="0" cy="0"/>
        </a:xfrm>
      </p:grpSpPr>
      <p:sp>
        <p:nvSpPr>
          <p:cNvPr id="144" name="Google Shape;144;p43"/>
          <p:cNvSpPr txBox="1"/>
          <p:nvPr>
            <p:ph type="title"/>
          </p:nvPr>
        </p:nvSpPr>
        <p:spPr>
          <a:xfrm>
            <a:off x="839679" y="457307"/>
            <a:ext cx="3931725" cy="16005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43"/>
          <p:cNvSpPr/>
          <p:nvPr>
            <p:ph idx="2" type="pic"/>
          </p:nvPr>
        </p:nvSpPr>
        <p:spPr>
          <a:xfrm>
            <a:off x="5182514" y="987654"/>
            <a:ext cx="6171397" cy="4874754"/>
          </a:xfrm>
          <a:prstGeom prst="rect">
            <a:avLst/>
          </a:prstGeom>
          <a:noFill/>
          <a:ln>
            <a:noFill/>
          </a:ln>
        </p:spPr>
      </p:sp>
      <p:sp>
        <p:nvSpPr>
          <p:cNvPr id="146" name="Google Shape;146;p43"/>
          <p:cNvSpPr txBox="1"/>
          <p:nvPr>
            <p:ph idx="1" type="body"/>
          </p:nvPr>
        </p:nvSpPr>
        <p:spPr>
          <a:xfrm>
            <a:off x="839679" y="2057877"/>
            <a:ext cx="3931725" cy="38124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43"/>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3"/>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3"/>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50" name="Shape 150"/>
        <p:cNvGrpSpPr/>
        <p:nvPr/>
      </p:nvGrpSpPr>
      <p:grpSpPr>
        <a:xfrm>
          <a:off x="0" y="0"/>
          <a:ext cx="0" cy="0"/>
          <a:chOff x="0" y="0"/>
          <a:chExt cx="0" cy="0"/>
        </a:xfrm>
      </p:grpSpPr>
      <p:sp>
        <p:nvSpPr>
          <p:cNvPr id="151" name="Google Shape;151;p44"/>
          <p:cNvSpPr txBox="1"/>
          <p:nvPr>
            <p:ph type="title"/>
          </p:nvPr>
        </p:nvSpPr>
        <p:spPr>
          <a:xfrm>
            <a:off x="838092" y="365211"/>
            <a:ext cx="10514231" cy="13258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44"/>
          <p:cNvSpPr txBox="1"/>
          <p:nvPr>
            <p:ph idx="1" type="body"/>
          </p:nvPr>
        </p:nvSpPr>
        <p:spPr>
          <a:xfrm rot="5400000">
            <a:off x="3919034" y="-1254894"/>
            <a:ext cx="4352346" cy="105142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44"/>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4"/>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4"/>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56" name="Shape 156"/>
        <p:cNvGrpSpPr/>
        <p:nvPr/>
      </p:nvGrpSpPr>
      <p:grpSpPr>
        <a:xfrm>
          <a:off x="0" y="0"/>
          <a:ext cx="0" cy="0"/>
          <a:chOff x="0" y="0"/>
          <a:chExt cx="0" cy="0"/>
        </a:xfrm>
      </p:grpSpPr>
      <p:sp>
        <p:nvSpPr>
          <p:cNvPr id="157" name="Google Shape;157;p45"/>
          <p:cNvSpPr txBox="1"/>
          <p:nvPr>
            <p:ph type="title"/>
          </p:nvPr>
        </p:nvSpPr>
        <p:spPr>
          <a:xfrm rot="5400000">
            <a:off x="7131451" y="1957522"/>
            <a:ext cx="5813184" cy="26285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45"/>
          <p:cNvSpPr txBox="1"/>
          <p:nvPr>
            <p:ph idx="1" type="body"/>
          </p:nvPr>
        </p:nvSpPr>
        <p:spPr>
          <a:xfrm rot="5400000">
            <a:off x="1798146" y="-594845"/>
            <a:ext cx="5813184" cy="7733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45"/>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5"/>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5"/>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1" name="Shape 171"/>
        <p:cNvGrpSpPr/>
        <p:nvPr/>
      </p:nvGrpSpPr>
      <p:grpSpPr>
        <a:xfrm>
          <a:off x="0" y="0"/>
          <a:ext cx="0" cy="0"/>
          <a:chOff x="0" y="0"/>
          <a:chExt cx="0" cy="0"/>
        </a:xfrm>
      </p:grpSpPr>
      <p:pic>
        <p:nvPicPr>
          <p:cNvPr descr="hexa.png" id="172" name="Google Shape;172;p47"/>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173" name="Google Shape;173;p47"/>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7"/>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75" name="Shape 175"/>
        <p:cNvGrpSpPr/>
        <p:nvPr/>
      </p:nvGrpSpPr>
      <p:grpSpPr>
        <a:xfrm>
          <a:off x="0" y="0"/>
          <a:ext cx="0" cy="0"/>
          <a:chOff x="0" y="0"/>
          <a:chExt cx="0" cy="0"/>
        </a:xfrm>
      </p:grpSpPr>
      <p:sp>
        <p:nvSpPr>
          <p:cNvPr id="176" name="Google Shape;176;p48"/>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8"/>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8"/>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179" name="Google Shape;179;p48"/>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180" name="Google Shape;180;p48"/>
          <p:cNvGrpSpPr/>
          <p:nvPr/>
        </p:nvGrpSpPr>
        <p:grpSpPr>
          <a:xfrm>
            <a:off x="1" y="195152"/>
            <a:ext cx="3125772" cy="569565"/>
            <a:chOff x="0" y="194743"/>
            <a:chExt cx="3126179" cy="569433"/>
          </a:xfrm>
        </p:grpSpPr>
        <p:sp>
          <p:nvSpPr>
            <p:cNvPr id="181" name="Google Shape;181;p48"/>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82" name="Google Shape;182;p48"/>
            <p:cNvGrpSpPr/>
            <p:nvPr/>
          </p:nvGrpSpPr>
          <p:grpSpPr>
            <a:xfrm>
              <a:off x="0" y="290669"/>
              <a:ext cx="424561" cy="355906"/>
              <a:chOff x="469900" y="728859"/>
              <a:chExt cx="424561" cy="355906"/>
            </a:xfrm>
          </p:grpSpPr>
          <p:sp>
            <p:nvSpPr>
              <p:cNvPr id="183" name="Google Shape;183;p48"/>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48"/>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48"/>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 name="Google Shape;186;p48"/>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 name="Google Shape;187;p48"/>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 name="Google Shape;188;p48"/>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 name="Google Shape;189;p48"/>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 name="Google Shape;190;p48"/>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91" name="Google Shape;191;p48"/>
          <p:cNvGrpSpPr/>
          <p:nvPr/>
        </p:nvGrpSpPr>
        <p:grpSpPr>
          <a:xfrm>
            <a:off x="11352323" y="175669"/>
            <a:ext cx="838091" cy="743984"/>
            <a:chOff x="39833" y="101457"/>
            <a:chExt cx="838200" cy="743812"/>
          </a:xfrm>
        </p:grpSpPr>
        <p:grpSp>
          <p:nvGrpSpPr>
            <p:cNvPr id="192" name="Google Shape;192;p48"/>
            <p:cNvGrpSpPr/>
            <p:nvPr/>
          </p:nvGrpSpPr>
          <p:grpSpPr>
            <a:xfrm>
              <a:off x="130195" y="101457"/>
              <a:ext cx="647560" cy="567974"/>
              <a:chOff x="257420" y="226345"/>
              <a:chExt cx="540747" cy="474289"/>
            </a:xfrm>
          </p:grpSpPr>
          <p:pic>
            <p:nvPicPr>
              <p:cNvPr id="193" name="Google Shape;193;p48"/>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194" name="Google Shape;194;p48"/>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195" name="Google Shape;195;p48"/>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196" name="Google Shape;196;p48"/>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97" name="Shape 197"/>
        <p:cNvGrpSpPr/>
        <p:nvPr/>
      </p:nvGrpSpPr>
      <p:grpSpPr>
        <a:xfrm>
          <a:off x="0" y="0"/>
          <a:ext cx="0" cy="0"/>
          <a:chOff x="0" y="0"/>
          <a:chExt cx="0" cy="0"/>
        </a:xfrm>
      </p:grpSpPr>
      <p:sp>
        <p:nvSpPr>
          <p:cNvPr id="198" name="Google Shape;198;p49"/>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199" name="Google Shape;199;p49"/>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9" name="Shape 209"/>
        <p:cNvGrpSpPr/>
        <p:nvPr/>
      </p:nvGrpSpPr>
      <p:grpSpPr>
        <a:xfrm>
          <a:off x="0" y="0"/>
          <a:ext cx="0" cy="0"/>
          <a:chOff x="0" y="0"/>
          <a:chExt cx="0" cy="0"/>
        </a:xfrm>
      </p:grpSpPr>
      <p:pic>
        <p:nvPicPr>
          <p:cNvPr descr="hexa.png" id="210" name="Google Shape;210;p51"/>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11" name="Google Shape;211;p51"/>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1"/>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3" name="Shape 213"/>
        <p:cNvGrpSpPr/>
        <p:nvPr/>
      </p:nvGrpSpPr>
      <p:grpSpPr>
        <a:xfrm>
          <a:off x="0" y="0"/>
          <a:ext cx="0" cy="0"/>
          <a:chOff x="0" y="0"/>
          <a:chExt cx="0" cy="0"/>
        </a:xfrm>
      </p:grpSpPr>
      <p:sp>
        <p:nvSpPr>
          <p:cNvPr id="214" name="Google Shape;214;p52"/>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2"/>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2"/>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217" name="Google Shape;217;p52"/>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218" name="Google Shape;218;p52"/>
          <p:cNvGrpSpPr/>
          <p:nvPr/>
        </p:nvGrpSpPr>
        <p:grpSpPr>
          <a:xfrm>
            <a:off x="1" y="195152"/>
            <a:ext cx="3125772" cy="569565"/>
            <a:chOff x="0" y="194743"/>
            <a:chExt cx="3126179" cy="569433"/>
          </a:xfrm>
        </p:grpSpPr>
        <p:sp>
          <p:nvSpPr>
            <p:cNvPr id="219" name="Google Shape;219;p52"/>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20" name="Google Shape;220;p52"/>
            <p:cNvGrpSpPr/>
            <p:nvPr/>
          </p:nvGrpSpPr>
          <p:grpSpPr>
            <a:xfrm>
              <a:off x="0" y="290669"/>
              <a:ext cx="424561" cy="355906"/>
              <a:chOff x="469900" y="728859"/>
              <a:chExt cx="424561" cy="355906"/>
            </a:xfrm>
          </p:grpSpPr>
          <p:sp>
            <p:nvSpPr>
              <p:cNvPr id="221" name="Google Shape;221;p52"/>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52"/>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52"/>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52"/>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52"/>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52"/>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52"/>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52"/>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29" name="Google Shape;229;p52"/>
          <p:cNvGrpSpPr/>
          <p:nvPr/>
        </p:nvGrpSpPr>
        <p:grpSpPr>
          <a:xfrm>
            <a:off x="11352323" y="175669"/>
            <a:ext cx="838091" cy="743984"/>
            <a:chOff x="39833" y="101457"/>
            <a:chExt cx="838200" cy="743812"/>
          </a:xfrm>
        </p:grpSpPr>
        <p:grpSp>
          <p:nvGrpSpPr>
            <p:cNvPr id="230" name="Google Shape;230;p52"/>
            <p:cNvGrpSpPr/>
            <p:nvPr/>
          </p:nvGrpSpPr>
          <p:grpSpPr>
            <a:xfrm>
              <a:off x="130195" y="101457"/>
              <a:ext cx="647560" cy="567974"/>
              <a:chOff x="257420" y="226345"/>
              <a:chExt cx="540747" cy="474289"/>
            </a:xfrm>
          </p:grpSpPr>
          <p:pic>
            <p:nvPicPr>
              <p:cNvPr id="231" name="Google Shape;231;p52"/>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232" name="Google Shape;232;p52"/>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233" name="Google Shape;233;p52"/>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234" name="Google Shape;234;p52"/>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 type="body"/>
          </p:nvPr>
        </p:nvSpPr>
        <p:spPr>
          <a:xfrm>
            <a:off x="609521" y="1600572"/>
            <a:ext cx="10971372" cy="452701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235" name="Shape 235"/>
        <p:cNvGrpSpPr/>
        <p:nvPr/>
      </p:nvGrpSpPr>
      <p:grpSpPr>
        <a:xfrm>
          <a:off x="0" y="0"/>
          <a:ext cx="0" cy="0"/>
          <a:chOff x="0" y="0"/>
          <a:chExt cx="0" cy="0"/>
        </a:xfrm>
      </p:grpSpPr>
      <p:sp>
        <p:nvSpPr>
          <p:cNvPr id="236" name="Google Shape;236;p53"/>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237" name="Google Shape;237;p53"/>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7" name="Shape 247"/>
        <p:cNvGrpSpPr/>
        <p:nvPr/>
      </p:nvGrpSpPr>
      <p:grpSpPr>
        <a:xfrm>
          <a:off x="0" y="0"/>
          <a:ext cx="0" cy="0"/>
          <a:chOff x="0" y="0"/>
          <a:chExt cx="0" cy="0"/>
        </a:xfrm>
      </p:grpSpPr>
      <p:pic>
        <p:nvPicPr>
          <p:cNvPr descr="hexa.png" id="248" name="Google Shape;248;p55"/>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49" name="Google Shape;249;p55"/>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55"/>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1" name="Shape 251"/>
        <p:cNvGrpSpPr/>
        <p:nvPr/>
      </p:nvGrpSpPr>
      <p:grpSpPr>
        <a:xfrm>
          <a:off x="0" y="0"/>
          <a:ext cx="0" cy="0"/>
          <a:chOff x="0" y="0"/>
          <a:chExt cx="0" cy="0"/>
        </a:xfrm>
      </p:grpSpPr>
      <p:sp>
        <p:nvSpPr>
          <p:cNvPr id="252" name="Google Shape;252;p56"/>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56"/>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56"/>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255" name="Google Shape;255;p56"/>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256" name="Google Shape;256;p56"/>
          <p:cNvGrpSpPr/>
          <p:nvPr/>
        </p:nvGrpSpPr>
        <p:grpSpPr>
          <a:xfrm>
            <a:off x="1" y="195152"/>
            <a:ext cx="3125772" cy="569565"/>
            <a:chOff x="0" y="194743"/>
            <a:chExt cx="3126179" cy="569433"/>
          </a:xfrm>
        </p:grpSpPr>
        <p:sp>
          <p:nvSpPr>
            <p:cNvPr id="257" name="Google Shape;257;p56"/>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58" name="Google Shape;258;p56"/>
            <p:cNvGrpSpPr/>
            <p:nvPr/>
          </p:nvGrpSpPr>
          <p:grpSpPr>
            <a:xfrm>
              <a:off x="0" y="290669"/>
              <a:ext cx="424561" cy="355906"/>
              <a:chOff x="469900" y="728859"/>
              <a:chExt cx="424561" cy="355906"/>
            </a:xfrm>
          </p:grpSpPr>
          <p:sp>
            <p:nvSpPr>
              <p:cNvPr id="259" name="Google Shape;259;p56"/>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56"/>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1" name="Google Shape;261;p56"/>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2" name="Google Shape;262;p56"/>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56"/>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4" name="Google Shape;264;p56"/>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56"/>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 name="Google Shape;266;p56"/>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67" name="Google Shape;267;p56"/>
          <p:cNvGrpSpPr/>
          <p:nvPr/>
        </p:nvGrpSpPr>
        <p:grpSpPr>
          <a:xfrm>
            <a:off x="11352323" y="175669"/>
            <a:ext cx="838091" cy="743984"/>
            <a:chOff x="39833" y="101457"/>
            <a:chExt cx="838200" cy="743812"/>
          </a:xfrm>
        </p:grpSpPr>
        <p:grpSp>
          <p:nvGrpSpPr>
            <p:cNvPr id="268" name="Google Shape;268;p56"/>
            <p:cNvGrpSpPr/>
            <p:nvPr/>
          </p:nvGrpSpPr>
          <p:grpSpPr>
            <a:xfrm>
              <a:off x="130195" y="101457"/>
              <a:ext cx="647560" cy="567974"/>
              <a:chOff x="257420" y="226345"/>
              <a:chExt cx="540747" cy="474289"/>
            </a:xfrm>
          </p:grpSpPr>
          <p:pic>
            <p:nvPicPr>
              <p:cNvPr id="269" name="Google Shape;269;p56"/>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270" name="Google Shape;270;p56"/>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271" name="Google Shape;271;p56"/>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272" name="Google Shape;272;p56"/>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273" name="Shape 273"/>
        <p:cNvGrpSpPr/>
        <p:nvPr/>
      </p:nvGrpSpPr>
      <p:grpSpPr>
        <a:xfrm>
          <a:off x="0" y="0"/>
          <a:ext cx="0" cy="0"/>
          <a:chOff x="0" y="0"/>
          <a:chExt cx="0" cy="0"/>
        </a:xfrm>
      </p:grpSpPr>
      <p:sp>
        <p:nvSpPr>
          <p:cNvPr id="274" name="Google Shape;274;p57"/>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275" name="Google Shape;275;p57"/>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5" name="Shape 285"/>
        <p:cNvGrpSpPr/>
        <p:nvPr/>
      </p:nvGrpSpPr>
      <p:grpSpPr>
        <a:xfrm>
          <a:off x="0" y="0"/>
          <a:ext cx="0" cy="0"/>
          <a:chOff x="0" y="0"/>
          <a:chExt cx="0" cy="0"/>
        </a:xfrm>
      </p:grpSpPr>
      <p:pic>
        <p:nvPicPr>
          <p:cNvPr descr="hexa.png" id="286" name="Google Shape;286;p59"/>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87" name="Google Shape;287;p59"/>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59"/>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9" name="Shape 289"/>
        <p:cNvGrpSpPr/>
        <p:nvPr/>
      </p:nvGrpSpPr>
      <p:grpSpPr>
        <a:xfrm>
          <a:off x="0" y="0"/>
          <a:ext cx="0" cy="0"/>
          <a:chOff x="0" y="0"/>
          <a:chExt cx="0" cy="0"/>
        </a:xfrm>
      </p:grpSpPr>
      <p:sp>
        <p:nvSpPr>
          <p:cNvPr id="290" name="Google Shape;290;p60"/>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0"/>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60"/>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293" name="Google Shape;293;p60"/>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294" name="Google Shape;294;p60"/>
          <p:cNvGrpSpPr/>
          <p:nvPr/>
        </p:nvGrpSpPr>
        <p:grpSpPr>
          <a:xfrm>
            <a:off x="1" y="195152"/>
            <a:ext cx="3125772" cy="569565"/>
            <a:chOff x="0" y="194743"/>
            <a:chExt cx="3126179" cy="569433"/>
          </a:xfrm>
        </p:grpSpPr>
        <p:sp>
          <p:nvSpPr>
            <p:cNvPr id="295" name="Google Shape;295;p60"/>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96" name="Google Shape;296;p60"/>
            <p:cNvGrpSpPr/>
            <p:nvPr/>
          </p:nvGrpSpPr>
          <p:grpSpPr>
            <a:xfrm>
              <a:off x="0" y="290669"/>
              <a:ext cx="424561" cy="355906"/>
              <a:chOff x="469900" y="728859"/>
              <a:chExt cx="424561" cy="355906"/>
            </a:xfrm>
          </p:grpSpPr>
          <p:sp>
            <p:nvSpPr>
              <p:cNvPr id="297" name="Google Shape;297;p60"/>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 name="Google Shape;298;p60"/>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 name="Google Shape;299;p60"/>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60"/>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1" name="Google Shape;301;p60"/>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2" name="Google Shape;302;p60"/>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60"/>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p60"/>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05" name="Google Shape;305;p60"/>
          <p:cNvGrpSpPr/>
          <p:nvPr/>
        </p:nvGrpSpPr>
        <p:grpSpPr>
          <a:xfrm>
            <a:off x="11352323" y="175669"/>
            <a:ext cx="838091" cy="743984"/>
            <a:chOff x="39833" y="101457"/>
            <a:chExt cx="838200" cy="743812"/>
          </a:xfrm>
        </p:grpSpPr>
        <p:grpSp>
          <p:nvGrpSpPr>
            <p:cNvPr id="306" name="Google Shape;306;p60"/>
            <p:cNvGrpSpPr/>
            <p:nvPr/>
          </p:nvGrpSpPr>
          <p:grpSpPr>
            <a:xfrm>
              <a:off x="130195" y="101457"/>
              <a:ext cx="647560" cy="567974"/>
              <a:chOff x="257420" y="226345"/>
              <a:chExt cx="540747" cy="474289"/>
            </a:xfrm>
          </p:grpSpPr>
          <p:pic>
            <p:nvPicPr>
              <p:cNvPr id="307" name="Google Shape;307;p60"/>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308" name="Google Shape;308;p60"/>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309" name="Google Shape;309;p60"/>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310" name="Google Shape;310;p60"/>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311" name="Shape 311"/>
        <p:cNvGrpSpPr/>
        <p:nvPr/>
      </p:nvGrpSpPr>
      <p:grpSpPr>
        <a:xfrm>
          <a:off x="0" y="0"/>
          <a:ext cx="0" cy="0"/>
          <a:chOff x="0" y="0"/>
          <a:chExt cx="0" cy="0"/>
        </a:xfrm>
      </p:grpSpPr>
      <p:sp>
        <p:nvSpPr>
          <p:cNvPr id="312" name="Google Shape;312;p61"/>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313" name="Google Shape;313;p61"/>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3" name="Shape 323"/>
        <p:cNvGrpSpPr/>
        <p:nvPr/>
      </p:nvGrpSpPr>
      <p:grpSpPr>
        <a:xfrm>
          <a:off x="0" y="0"/>
          <a:ext cx="0" cy="0"/>
          <a:chOff x="0" y="0"/>
          <a:chExt cx="0" cy="0"/>
        </a:xfrm>
      </p:grpSpPr>
      <p:pic>
        <p:nvPicPr>
          <p:cNvPr descr="hexa.png" id="324" name="Google Shape;324;p63"/>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325" name="Google Shape;325;p63"/>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63"/>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7" name="Shape 327"/>
        <p:cNvGrpSpPr/>
        <p:nvPr/>
      </p:nvGrpSpPr>
      <p:grpSpPr>
        <a:xfrm>
          <a:off x="0" y="0"/>
          <a:ext cx="0" cy="0"/>
          <a:chOff x="0" y="0"/>
          <a:chExt cx="0" cy="0"/>
        </a:xfrm>
      </p:grpSpPr>
      <p:sp>
        <p:nvSpPr>
          <p:cNvPr id="328" name="Google Shape;328;p64"/>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64"/>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64"/>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331" name="Google Shape;331;p64"/>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332" name="Google Shape;332;p64"/>
          <p:cNvGrpSpPr/>
          <p:nvPr/>
        </p:nvGrpSpPr>
        <p:grpSpPr>
          <a:xfrm>
            <a:off x="1" y="195152"/>
            <a:ext cx="3125772" cy="569565"/>
            <a:chOff x="0" y="194743"/>
            <a:chExt cx="3126179" cy="569433"/>
          </a:xfrm>
        </p:grpSpPr>
        <p:sp>
          <p:nvSpPr>
            <p:cNvPr id="333" name="Google Shape;333;p64"/>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34" name="Google Shape;334;p64"/>
            <p:cNvGrpSpPr/>
            <p:nvPr/>
          </p:nvGrpSpPr>
          <p:grpSpPr>
            <a:xfrm>
              <a:off x="0" y="290669"/>
              <a:ext cx="424561" cy="355906"/>
              <a:chOff x="469900" y="728859"/>
              <a:chExt cx="424561" cy="355906"/>
            </a:xfrm>
          </p:grpSpPr>
          <p:sp>
            <p:nvSpPr>
              <p:cNvPr id="335" name="Google Shape;335;p64"/>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 name="Google Shape;336;p64"/>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 name="Google Shape;337;p64"/>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8" name="Google Shape;338;p64"/>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9" name="Google Shape;339;p64"/>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 name="Google Shape;340;p64"/>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1" name="Google Shape;341;p64"/>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2" name="Google Shape;342;p64"/>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43" name="Google Shape;343;p64"/>
          <p:cNvGrpSpPr/>
          <p:nvPr/>
        </p:nvGrpSpPr>
        <p:grpSpPr>
          <a:xfrm>
            <a:off x="11352323" y="175669"/>
            <a:ext cx="838091" cy="743984"/>
            <a:chOff x="39833" y="101457"/>
            <a:chExt cx="838200" cy="743812"/>
          </a:xfrm>
        </p:grpSpPr>
        <p:grpSp>
          <p:nvGrpSpPr>
            <p:cNvPr id="344" name="Google Shape;344;p64"/>
            <p:cNvGrpSpPr/>
            <p:nvPr/>
          </p:nvGrpSpPr>
          <p:grpSpPr>
            <a:xfrm>
              <a:off x="130195" y="101457"/>
              <a:ext cx="647560" cy="567974"/>
              <a:chOff x="257420" y="226345"/>
              <a:chExt cx="540747" cy="474289"/>
            </a:xfrm>
          </p:grpSpPr>
          <p:pic>
            <p:nvPicPr>
              <p:cNvPr id="345" name="Google Shape;345;p64"/>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346" name="Google Shape;346;p64"/>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347" name="Google Shape;347;p64"/>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348" name="Google Shape;348;p64"/>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349" name="Shape 349"/>
        <p:cNvGrpSpPr/>
        <p:nvPr/>
      </p:nvGrpSpPr>
      <p:grpSpPr>
        <a:xfrm>
          <a:off x="0" y="0"/>
          <a:ext cx="0" cy="0"/>
          <a:chOff x="0" y="0"/>
          <a:chExt cx="0" cy="0"/>
        </a:xfrm>
      </p:grpSpPr>
      <p:sp>
        <p:nvSpPr>
          <p:cNvPr id="350" name="Google Shape;350;p65"/>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351" name="Google Shape;351;p65"/>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4"/>
          <p:cNvSpPr txBox="1"/>
          <p:nvPr>
            <p:ph type="title"/>
          </p:nvPr>
        </p:nvSpPr>
        <p:spPr>
          <a:xfrm>
            <a:off x="962960" y="4407923"/>
            <a:ext cx="10361851" cy="13623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400"/>
              <a:buFont typeface="Calibri"/>
              <a:buNone/>
              <a:defRPr b="1"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962960" y="2907387"/>
            <a:ext cx="10361851" cy="1500534"/>
          </a:xfrm>
          <a:prstGeom prst="rect">
            <a:avLst/>
          </a:prstGeom>
          <a:noFill/>
          <a:ln>
            <a:noFill/>
          </a:ln>
        </p:spPr>
        <p:txBody>
          <a:bodyPr anchorCtr="0" anchor="b" bIns="45700" lIns="91425" spcFirstLastPara="1" rIns="91425" wrap="square" tIns="45700">
            <a:normAutofit/>
          </a:bodyPr>
          <a:lstStyle>
            <a:lvl1pPr indent="-228600" lvl="0" marL="457200" algn="l">
              <a:spcBef>
                <a:spcPts val="540"/>
              </a:spcBef>
              <a:spcAft>
                <a:spcPts val="0"/>
              </a:spcAft>
              <a:buClr>
                <a:srgbClr val="888888"/>
              </a:buClr>
              <a:buSzPts val="2700"/>
              <a:buNone/>
              <a:defRPr sz="2700">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40"/>
              </a:spcBef>
              <a:spcAft>
                <a:spcPts val="0"/>
              </a:spcAft>
              <a:buClr>
                <a:srgbClr val="888888"/>
              </a:buClr>
              <a:buSzPts val="2200"/>
              <a:buNone/>
              <a:defRPr sz="2200">
                <a:solidFill>
                  <a:srgbClr val="888888"/>
                </a:solidFill>
              </a:defRPr>
            </a:lvl3pPr>
            <a:lvl4pPr indent="-228600" lvl="3" marL="1828800" algn="l">
              <a:spcBef>
                <a:spcPts val="380"/>
              </a:spcBef>
              <a:spcAft>
                <a:spcPts val="0"/>
              </a:spcAft>
              <a:buClr>
                <a:srgbClr val="888888"/>
              </a:buClr>
              <a:buSzPts val="1900"/>
              <a:buNone/>
              <a:defRPr sz="1900">
                <a:solidFill>
                  <a:srgbClr val="888888"/>
                </a:solidFill>
              </a:defRPr>
            </a:lvl4pPr>
            <a:lvl5pPr indent="-228600" lvl="4" marL="2286000" algn="l">
              <a:spcBef>
                <a:spcPts val="380"/>
              </a:spcBef>
              <a:spcAft>
                <a:spcPts val="0"/>
              </a:spcAft>
              <a:buClr>
                <a:srgbClr val="888888"/>
              </a:buClr>
              <a:buSzPts val="1900"/>
              <a:buNone/>
              <a:defRPr sz="1900">
                <a:solidFill>
                  <a:srgbClr val="888888"/>
                </a:solidFill>
              </a:defRPr>
            </a:lvl5pPr>
            <a:lvl6pPr indent="-228600" lvl="5" marL="2743200" algn="l">
              <a:spcBef>
                <a:spcPts val="380"/>
              </a:spcBef>
              <a:spcAft>
                <a:spcPts val="0"/>
              </a:spcAft>
              <a:buClr>
                <a:srgbClr val="888888"/>
              </a:buClr>
              <a:buSzPts val="1900"/>
              <a:buNone/>
              <a:defRPr sz="1900">
                <a:solidFill>
                  <a:srgbClr val="888888"/>
                </a:solidFill>
              </a:defRPr>
            </a:lvl6pPr>
            <a:lvl7pPr indent="-228600" lvl="6" marL="3200400" algn="l">
              <a:spcBef>
                <a:spcPts val="380"/>
              </a:spcBef>
              <a:spcAft>
                <a:spcPts val="0"/>
              </a:spcAft>
              <a:buClr>
                <a:srgbClr val="888888"/>
              </a:buClr>
              <a:buSzPts val="1900"/>
              <a:buNone/>
              <a:defRPr sz="1900">
                <a:solidFill>
                  <a:srgbClr val="888888"/>
                </a:solidFill>
              </a:defRPr>
            </a:lvl7pPr>
            <a:lvl8pPr indent="-228600" lvl="7" marL="3657600" algn="l">
              <a:spcBef>
                <a:spcPts val="380"/>
              </a:spcBef>
              <a:spcAft>
                <a:spcPts val="0"/>
              </a:spcAft>
              <a:buClr>
                <a:srgbClr val="888888"/>
              </a:buClr>
              <a:buSzPts val="1900"/>
              <a:buNone/>
              <a:defRPr sz="1900">
                <a:solidFill>
                  <a:srgbClr val="888888"/>
                </a:solidFill>
              </a:defRPr>
            </a:lvl8pPr>
            <a:lvl9pPr indent="-228600" lvl="8" marL="4114800" algn="l">
              <a:spcBef>
                <a:spcPts val="380"/>
              </a:spcBef>
              <a:spcAft>
                <a:spcPts val="0"/>
              </a:spcAft>
              <a:buClr>
                <a:srgbClr val="888888"/>
              </a:buClr>
              <a:buSzPts val="1900"/>
              <a:buNone/>
              <a:defRPr sz="1900">
                <a:solidFill>
                  <a:srgbClr val="888888"/>
                </a:solidFill>
              </a:defRPr>
            </a:lvl9pPr>
          </a:lstStyle>
          <a:p/>
        </p:txBody>
      </p:sp>
      <p:sp>
        <p:nvSpPr>
          <p:cNvPr id="31" name="Google Shape;31;p24"/>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1" name="Shape 361"/>
        <p:cNvGrpSpPr/>
        <p:nvPr/>
      </p:nvGrpSpPr>
      <p:grpSpPr>
        <a:xfrm>
          <a:off x="0" y="0"/>
          <a:ext cx="0" cy="0"/>
          <a:chOff x="0" y="0"/>
          <a:chExt cx="0" cy="0"/>
        </a:xfrm>
      </p:grpSpPr>
      <p:pic>
        <p:nvPicPr>
          <p:cNvPr descr="hexa.png" id="362" name="Google Shape;362;p67"/>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363" name="Google Shape;363;p67"/>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67"/>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65" name="Shape 365"/>
        <p:cNvGrpSpPr/>
        <p:nvPr/>
      </p:nvGrpSpPr>
      <p:grpSpPr>
        <a:xfrm>
          <a:off x="0" y="0"/>
          <a:ext cx="0" cy="0"/>
          <a:chOff x="0" y="0"/>
          <a:chExt cx="0" cy="0"/>
        </a:xfrm>
      </p:grpSpPr>
      <p:sp>
        <p:nvSpPr>
          <p:cNvPr id="366" name="Google Shape;366;p68"/>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68"/>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68"/>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369" name="Google Shape;369;p68"/>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370" name="Google Shape;370;p68"/>
          <p:cNvGrpSpPr/>
          <p:nvPr/>
        </p:nvGrpSpPr>
        <p:grpSpPr>
          <a:xfrm>
            <a:off x="1" y="195152"/>
            <a:ext cx="3125772" cy="569565"/>
            <a:chOff x="0" y="194743"/>
            <a:chExt cx="3126179" cy="569433"/>
          </a:xfrm>
        </p:grpSpPr>
        <p:sp>
          <p:nvSpPr>
            <p:cNvPr id="371" name="Google Shape;371;p68"/>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72" name="Google Shape;372;p68"/>
            <p:cNvGrpSpPr/>
            <p:nvPr/>
          </p:nvGrpSpPr>
          <p:grpSpPr>
            <a:xfrm>
              <a:off x="0" y="290669"/>
              <a:ext cx="424561" cy="355906"/>
              <a:chOff x="469900" y="728859"/>
              <a:chExt cx="424561" cy="355906"/>
            </a:xfrm>
          </p:grpSpPr>
          <p:sp>
            <p:nvSpPr>
              <p:cNvPr id="373" name="Google Shape;373;p68"/>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4" name="Google Shape;374;p68"/>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5" name="Google Shape;375;p68"/>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 name="Google Shape;376;p68"/>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 name="Google Shape;377;p68"/>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8" name="Google Shape;378;p68"/>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9" name="Google Shape;379;p68"/>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0" name="Google Shape;380;p68"/>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81" name="Google Shape;381;p68"/>
          <p:cNvGrpSpPr/>
          <p:nvPr/>
        </p:nvGrpSpPr>
        <p:grpSpPr>
          <a:xfrm>
            <a:off x="11352323" y="175669"/>
            <a:ext cx="838091" cy="743984"/>
            <a:chOff x="39833" y="101457"/>
            <a:chExt cx="838200" cy="743812"/>
          </a:xfrm>
        </p:grpSpPr>
        <p:grpSp>
          <p:nvGrpSpPr>
            <p:cNvPr id="382" name="Google Shape;382;p68"/>
            <p:cNvGrpSpPr/>
            <p:nvPr/>
          </p:nvGrpSpPr>
          <p:grpSpPr>
            <a:xfrm>
              <a:off x="130195" y="101457"/>
              <a:ext cx="647560" cy="567974"/>
              <a:chOff x="257420" y="226345"/>
              <a:chExt cx="540747" cy="474289"/>
            </a:xfrm>
          </p:grpSpPr>
          <p:pic>
            <p:nvPicPr>
              <p:cNvPr id="383" name="Google Shape;383;p68"/>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384" name="Google Shape;384;p68"/>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385" name="Google Shape;385;p68"/>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386" name="Google Shape;386;p68"/>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387" name="Shape 387"/>
        <p:cNvGrpSpPr/>
        <p:nvPr/>
      </p:nvGrpSpPr>
      <p:grpSpPr>
        <a:xfrm>
          <a:off x="0" y="0"/>
          <a:ext cx="0" cy="0"/>
          <a:chOff x="0" y="0"/>
          <a:chExt cx="0" cy="0"/>
        </a:xfrm>
      </p:grpSpPr>
      <p:sp>
        <p:nvSpPr>
          <p:cNvPr id="388" name="Google Shape;388;p69"/>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389" name="Google Shape;389;p69"/>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9" name="Shape 399"/>
        <p:cNvGrpSpPr/>
        <p:nvPr/>
      </p:nvGrpSpPr>
      <p:grpSpPr>
        <a:xfrm>
          <a:off x="0" y="0"/>
          <a:ext cx="0" cy="0"/>
          <a:chOff x="0" y="0"/>
          <a:chExt cx="0" cy="0"/>
        </a:xfrm>
      </p:grpSpPr>
      <p:pic>
        <p:nvPicPr>
          <p:cNvPr descr="hexa.png" id="400" name="Google Shape;400;p71"/>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401" name="Google Shape;401;p71"/>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2" name="Google Shape;402;p71"/>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03" name="Shape 403"/>
        <p:cNvGrpSpPr/>
        <p:nvPr/>
      </p:nvGrpSpPr>
      <p:grpSpPr>
        <a:xfrm>
          <a:off x="0" y="0"/>
          <a:ext cx="0" cy="0"/>
          <a:chOff x="0" y="0"/>
          <a:chExt cx="0" cy="0"/>
        </a:xfrm>
      </p:grpSpPr>
      <p:sp>
        <p:nvSpPr>
          <p:cNvPr id="404" name="Google Shape;404;p72"/>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72"/>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LiHei Pro"/>
                <a:ea typeface="LiHei Pro"/>
                <a:cs typeface="LiHei Pro"/>
                <a:sym typeface="LiHei Pr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72"/>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sz="1400">
                <a:solidFill>
                  <a:srgbClr val="7F7F7F"/>
                </a:solidFill>
                <a:latin typeface="Impact"/>
                <a:ea typeface="Impact"/>
                <a:cs typeface="Impact"/>
                <a:sym typeface="Impact"/>
              </a:defRPr>
            </a:lvl1pPr>
            <a:lvl2pPr indent="0" lvl="1" marL="0" marR="0" algn="ctr">
              <a:spcBef>
                <a:spcPts val="0"/>
              </a:spcBef>
              <a:buNone/>
              <a:defRPr b="0" sz="1400">
                <a:solidFill>
                  <a:srgbClr val="7F7F7F"/>
                </a:solidFill>
                <a:latin typeface="Impact"/>
                <a:ea typeface="Impact"/>
                <a:cs typeface="Impact"/>
                <a:sym typeface="Impact"/>
              </a:defRPr>
            </a:lvl2pPr>
            <a:lvl3pPr indent="0" lvl="2" marL="0" marR="0" algn="ctr">
              <a:spcBef>
                <a:spcPts val="0"/>
              </a:spcBef>
              <a:buNone/>
              <a:defRPr b="0" sz="1400">
                <a:solidFill>
                  <a:srgbClr val="7F7F7F"/>
                </a:solidFill>
                <a:latin typeface="Impact"/>
                <a:ea typeface="Impact"/>
                <a:cs typeface="Impact"/>
                <a:sym typeface="Impact"/>
              </a:defRPr>
            </a:lvl3pPr>
            <a:lvl4pPr indent="0" lvl="3" marL="0" marR="0" algn="ctr">
              <a:spcBef>
                <a:spcPts val="0"/>
              </a:spcBef>
              <a:buNone/>
              <a:defRPr b="0" sz="1400">
                <a:solidFill>
                  <a:srgbClr val="7F7F7F"/>
                </a:solidFill>
                <a:latin typeface="Impact"/>
                <a:ea typeface="Impact"/>
                <a:cs typeface="Impact"/>
                <a:sym typeface="Impact"/>
              </a:defRPr>
            </a:lvl4pPr>
            <a:lvl5pPr indent="0" lvl="4" marL="0" marR="0" algn="ctr">
              <a:spcBef>
                <a:spcPts val="0"/>
              </a:spcBef>
              <a:buNone/>
              <a:defRPr b="0" sz="1400">
                <a:solidFill>
                  <a:srgbClr val="7F7F7F"/>
                </a:solidFill>
                <a:latin typeface="Impact"/>
                <a:ea typeface="Impact"/>
                <a:cs typeface="Impact"/>
                <a:sym typeface="Impact"/>
              </a:defRPr>
            </a:lvl5pPr>
            <a:lvl6pPr indent="0" lvl="5" marL="0" marR="0" algn="ctr">
              <a:spcBef>
                <a:spcPts val="0"/>
              </a:spcBef>
              <a:buNone/>
              <a:defRPr b="0" sz="1400">
                <a:solidFill>
                  <a:srgbClr val="7F7F7F"/>
                </a:solidFill>
                <a:latin typeface="Impact"/>
                <a:ea typeface="Impact"/>
                <a:cs typeface="Impact"/>
                <a:sym typeface="Impact"/>
              </a:defRPr>
            </a:lvl6pPr>
            <a:lvl7pPr indent="0" lvl="6" marL="0" marR="0" algn="ctr">
              <a:spcBef>
                <a:spcPts val="0"/>
              </a:spcBef>
              <a:buNone/>
              <a:defRPr b="0" sz="1400">
                <a:solidFill>
                  <a:srgbClr val="7F7F7F"/>
                </a:solidFill>
                <a:latin typeface="Impact"/>
                <a:ea typeface="Impact"/>
                <a:cs typeface="Impact"/>
                <a:sym typeface="Impact"/>
              </a:defRPr>
            </a:lvl7pPr>
            <a:lvl8pPr indent="0" lvl="7" marL="0" marR="0" algn="ctr">
              <a:spcBef>
                <a:spcPts val="0"/>
              </a:spcBef>
              <a:buNone/>
              <a:defRPr b="0" sz="1400">
                <a:solidFill>
                  <a:srgbClr val="7F7F7F"/>
                </a:solidFill>
                <a:latin typeface="Impact"/>
                <a:ea typeface="Impact"/>
                <a:cs typeface="Impact"/>
                <a:sym typeface="Impact"/>
              </a:defRPr>
            </a:lvl8pPr>
            <a:lvl9pPr indent="0" lvl="8" marL="0" marR="0" algn="ctr">
              <a:spcBef>
                <a:spcPts val="0"/>
              </a:spcBef>
              <a:buNone/>
              <a:defRPr b="0" sz="14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cxnSp>
        <p:nvCxnSpPr>
          <p:cNvPr id="407" name="Google Shape;407;p72"/>
          <p:cNvCxnSpPr/>
          <p:nvPr/>
        </p:nvCxnSpPr>
        <p:spPr>
          <a:xfrm flipH="1" rot="10800000">
            <a:off x="3024904" y="479935"/>
            <a:ext cx="8365514" cy="1"/>
          </a:xfrm>
          <a:prstGeom prst="straightConnector1">
            <a:avLst/>
          </a:prstGeom>
          <a:noFill/>
          <a:ln cap="flat" cmpd="sng" w="19050">
            <a:solidFill>
              <a:srgbClr val="7F7F7F"/>
            </a:solidFill>
            <a:prstDash val="dot"/>
            <a:round/>
            <a:headEnd len="sm" w="sm" type="none"/>
            <a:tailEnd len="sm" w="sm" type="none"/>
          </a:ln>
        </p:spPr>
      </p:cxnSp>
      <p:grpSp>
        <p:nvGrpSpPr>
          <p:cNvPr id="408" name="Google Shape;408;p72"/>
          <p:cNvGrpSpPr/>
          <p:nvPr/>
        </p:nvGrpSpPr>
        <p:grpSpPr>
          <a:xfrm>
            <a:off x="1" y="195152"/>
            <a:ext cx="3125772" cy="569565"/>
            <a:chOff x="0" y="194743"/>
            <a:chExt cx="3126179" cy="569433"/>
          </a:xfrm>
        </p:grpSpPr>
        <p:sp>
          <p:nvSpPr>
            <p:cNvPr id="409" name="Google Shape;409;p72"/>
            <p:cNvSpPr/>
            <p:nvPr/>
          </p:nvSpPr>
          <p:spPr>
            <a:xfrm>
              <a:off x="173209" y="194743"/>
              <a:ext cx="2952970" cy="569433"/>
            </a:xfrm>
            <a:prstGeom prst="roundRect">
              <a:avLst>
                <a:gd fmla="val 9976" name="adj"/>
              </a:avLst>
            </a:prstGeom>
            <a:solidFill>
              <a:srgbClr val="01ACBE"/>
            </a:solidFill>
            <a:ln cap="flat"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10" name="Google Shape;410;p72"/>
            <p:cNvGrpSpPr/>
            <p:nvPr/>
          </p:nvGrpSpPr>
          <p:grpSpPr>
            <a:xfrm>
              <a:off x="0" y="290669"/>
              <a:ext cx="424561" cy="355906"/>
              <a:chOff x="469900" y="728859"/>
              <a:chExt cx="424561" cy="355906"/>
            </a:xfrm>
          </p:grpSpPr>
          <p:sp>
            <p:nvSpPr>
              <p:cNvPr id="411" name="Google Shape;411;p72"/>
              <p:cNvSpPr/>
              <p:nvPr/>
            </p:nvSpPr>
            <p:spPr>
              <a:xfrm rot="-5400000">
                <a:off x="738264" y="928568"/>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 name="Google Shape;412;p72"/>
              <p:cNvSpPr/>
              <p:nvPr/>
            </p:nvSpPr>
            <p:spPr>
              <a:xfrm rot="-5400000">
                <a:off x="752463" y="942770"/>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3" name="Google Shape;413;p72"/>
              <p:cNvSpPr/>
              <p:nvPr/>
            </p:nvSpPr>
            <p:spPr>
              <a:xfrm rot="-5400000">
                <a:off x="738264" y="728860"/>
                <a:ext cx="156198" cy="156196"/>
              </a:xfrm>
              <a:prstGeom prst="ellipse">
                <a:avLst/>
              </a:prstGeom>
              <a:gradFill>
                <a:gsLst>
                  <a:gs pos="0">
                    <a:schemeClr val="lt1"/>
                  </a:gs>
                  <a:gs pos="17000">
                    <a:srgbClr val="A5A5A5"/>
                  </a:gs>
                  <a:gs pos="35000">
                    <a:srgbClr val="F2F2F2"/>
                  </a:gs>
                  <a:gs pos="55000">
                    <a:srgbClr val="A5A5A5"/>
                  </a:gs>
                  <a:gs pos="75000">
                    <a:srgbClr val="F2F2F2"/>
                  </a:gs>
                  <a:gs pos="100000">
                    <a:srgbClr val="A5A5A5"/>
                  </a:gs>
                </a:gsLst>
                <a:lin ang="2700000" scaled="0"/>
              </a:gradFill>
              <a:ln>
                <a:noFill/>
              </a:ln>
              <a:effectLst>
                <a:outerShdw blurRad="12700" rotWithShape="0" algn="tl" dir="27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4" name="Google Shape;414;p72"/>
              <p:cNvSpPr/>
              <p:nvPr/>
            </p:nvSpPr>
            <p:spPr>
              <a:xfrm rot="-5400000">
                <a:off x="752463" y="743063"/>
                <a:ext cx="127798" cy="127797"/>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 name="Google Shape;415;p72"/>
              <p:cNvSpPr/>
              <p:nvPr/>
            </p:nvSpPr>
            <p:spPr>
              <a:xfrm rot="-5400000">
                <a:off x="636543" y="859458"/>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 name="Google Shape;416;p72"/>
              <p:cNvSpPr/>
              <p:nvPr/>
            </p:nvSpPr>
            <p:spPr>
              <a:xfrm rot="-5400000">
                <a:off x="636543" y="809416"/>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7" name="Google Shape;417;p72"/>
              <p:cNvSpPr/>
              <p:nvPr/>
            </p:nvSpPr>
            <p:spPr>
              <a:xfrm rot="-5400000">
                <a:off x="636543" y="655035"/>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8" name="Google Shape;418;p72"/>
              <p:cNvSpPr/>
              <p:nvPr/>
            </p:nvSpPr>
            <p:spPr>
              <a:xfrm rot="-5400000">
                <a:off x="636543" y="604992"/>
                <a:ext cx="18656" cy="351942"/>
              </a:xfrm>
              <a:prstGeom prst="roundRect">
                <a:avLst>
                  <a:gd fmla="val 50000" name="adj"/>
                </a:avLst>
              </a:prstGeom>
              <a:gradFill>
                <a:gsLst>
                  <a:gs pos="0">
                    <a:srgbClr val="7F7F7F"/>
                  </a:gs>
                  <a:gs pos="23000">
                    <a:srgbClr val="A5A5A5"/>
                  </a:gs>
                  <a:gs pos="52000">
                    <a:srgbClr val="D8D8D8"/>
                  </a:gs>
                  <a:gs pos="74000">
                    <a:schemeClr val="lt1"/>
                  </a:gs>
                  <a:gs pos="100000">
                    <a:srgbClr val="A5A5A5"/>
                  </a:gs>
                </a:gsLst>
                <a:lin ang="5400000" scaled="0"/>
              </a:gradFill>
              <a:ln cap="flat" cmpd="sng" w="12700">
                <a:solidFill>
                  <a:srgbClr val="A5A5A5"/>
                </a:solidFill>
                <a:prstDash val="solid"/>
                <a:round/>
                <a:headEnd len="sm" w="sm" type="none"/>
                <a:tailEnd len="sm" w="sm" type="none"/>
              </a:ln>
              <a:effectLst>
                <a:outerShdw blurRad="254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19" name="Google Shape;419;p72"/>
          <p:cNvGrpSpPr/>
          <p:nvPr/>
        </p:nvGrpSpPr>
        <p:grpSpPr>
          <a:xfrm>
            <a:off x="11352323" y="175669"/>
            <a:ext cx="838091" cy="743984"/>
            <a:chOff x="39833" y="101457"/>
            <a:chExt cx="838200" cy="743812"/>
          </a:xfrm>
        </p:grpSpPr>
        <p:grpSp>
          <p:nvGrpSpPr>
            <p:cNvPr id="420" name="Google Shape;420;p72"/>
            <p:cNvGrpSpPr/>
            <p:nvPr/>
          </p:nvGrpSpPr>
          <p:grpSpPr>
            <a:xfrm>
              <a:off x="130195" y="101457"/>
              <a:ext cx="647560" cy="567974"/>
              <a:chOff x="257420" y="226345"/>
              <a:chExt cx="540747" cy="474289"/>
            </a:xfrm>
          </p:grpSpPr>
          <p:pic>
            <p:nvPicPr>
              <p:cNvPr id="421" name="Google Shape;421;p72"/>
              <p:cNvPicPr preferRelativeResize="0"/>
              <p:nvPr/>
            </p:nvPicPr>
            <p:blipFill rotWithShape="1">
              <a:blip r:embed="rId2">
                <a:alphaModFix/>
              </a:blip>
              <a:srcRect b="0" l="0" r="0" t="0"/>
              <a:stretch/>
            </p:blipFill>
            <p:spPr>
              <a:xfrm>
                <a:off x="257420" y="226345"/>
                <a:ext cx="472830" cy="472830"/>
              </a:xfrm>
              <a:prstGeom prst="rect">
                <a:avLst/>
              </a:prstGeom>
              <a:noFill/>
              <a:ln>
                <a:noFill/>
              </a:ln>
            </p:spPr>
          </p:pic>
          <p:pic>
            <p:nvPicPr>
              <p:cNvPr id="422" name="Google Shape;422;p72"/>
              <p:cNvPicPr preferRelativeResize="0"/>
              <p:nvPr/>
            </p:nvPicPr>
            <p:blipFill rotWithShape="1">
              <a:blip r:embed="rId3">
                <a:alphaModFix/>
              </a:blip>
              <a:srcRect b="72279" l="0" r="0" t="0"/>
              <a:stretch/>
            </p:blipFill>
            <p:spPr>
              <a:xfrm flipH="1">
                <a:off x="265701" y="654915"/>
                <a:ext cx="532466" cy="45719"/>
              </a:xfrm>
              <a:prstGeom prst="rect">
                <a:avLst/>
              </a:prstGeom>
              <a:noFill/>
              <a:ln>
                <a:noFill/>
              </a:ln>
            </p:spPr>
          </p:pic>
        </p:grpSp>
        <p:sp>
          <p:nvSpPr>
            <p:cNvPr id="423" name="Google Shape;423;p72"/>
            <p:cNvSpPr txBox="1"/>
            <p:nvPr/>
          </p:nvSpPr>
          <p:spPr>
            <a:xfrm>
              <a:off x="39833" y="629875"/>
              <a:ext cx="838200" cy="2153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Arial"/>
                <a:buNone/>
              </a:pPr>
              <a:r>
                <a:rPr b="0" i="0" lang="zh-TW" sz="800" u="none" cap="none" strike="noStrike">
                  <a:solidFill>
                    <a:srgbClr val="595959"/>
                  </a:solidFill>
                  <a:latin typeface="Arial"/>
                  <a:ea typeface="Arial"/>
                  <a:cs typeface="Arial"/>
                  <a:sym typeface="Arial"/>
                </a:rPr>
                <a:t>By 杜小二</a:t>
              </a:r>
              <a:endParaRPr/>
            </a:p>
          </p:txBody>
        </p:sp>
      </p:grpSp>
      <p:sp>
        <p:nvSpPr>
          <p:cNvPr id="424" name="Google Shape;424;p72"/>
          <p:cNvSpPr txBox="1"/>
          <p:nvPr>
            <p:ph type="title"/>
          </p:nvPr>
        </p:nvSpPr>
        <p:spPr>
          <a:xfrm>
            <a:off x="416259" y="206382"/>
            <a:ext cx="3050391" cy="54710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425" name="Shape 425"/>
        <p:cNvGrpSpPr/>
        <p:nvPr/>
      </p:nvGrpSpPr>
      <p:grpSpPr>
        <a:xfrm>
          <a:off x="0" y="0"/>
          <a:ext cx="0" cy="0"/>
          <a:chOff x="0" y="0"/>
          <a:chExt cx="0" cy="0"/>
        </a:xfrm>
      </p:grpSpPr>
      <p:sp>
        <p:nvSpPr>
          <p:cNvPr id="426" name="Google Shape;426;p73"/>
          <p:cNvSpPr/>
          <p:nvPr/>
        </p:nvSpPr>
        <p:spPr>
          <a:xfrm>
            <a:off x="-8905" y="0"/>
            <a:ext cx="12202286" cy="6859588"/>
          </a:xfrm>
          <a:prstGeom prst="rect">
            <a:avLst/>
          </a:prstGeom>
          <a:gradFill>
            <a:gsLst>
              <a:gs pos="0">
                <a:srgbClr val="77458B"/>
              </a:gs>
              <a:gs pos="100000">
                <a:srgbClr val="4F2D5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34F57"/>
              </a:solidFill>
              <a:latin typeface="Calibri"/>
              <a:ea typeface="Calibri"/>
              <a:cs typeface="Calibri"/>
              <a:sym typeface="Calibri"/>
            </a:endParaRPr>
          </a:p>
        </p:txBody>
      </p:sp>
      <p:sp>
        <p:nvSpPr>
          <p:cNvPr id="427" name="Google Shape;427;p73"/>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5"/>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609522" y="1600572"/>
            <a:ext cx="5384099" cy="4527011"/>
          </a:xfrm>
          <a:prstGeom prst="rect">
            <a:avLst/>
          </a:prstGeom>
          <a:noFill/>
          <a:ln>
            <a:noFill/>
          </a:ln>
        </p:spPr>
        <p:txBody>
          <a:bodyPr anchorCtr="0" anchor="t" bIns="45700" lIns="91425" spcFirstLastPara="1" rIns="91425" wrap="square" tIns="45700">
            <a:normAutofit/>
          </a:bodyPr>
          <a:lstStyle>
            <a:lvl1pPr indent="-469900" lvl="0" marL="457200" algn="l">
              <a:spcBef>
                <a:spcPts val="760"/>
              </a:spcBef>
              <a:spcAft>
                <a:spcPts val="0"/>
              </a:spcAft>
              <a:buClr>
                <a:schemeClr val="dk1"/>
              </a:buClr>
              <a:buSzPts val="3800"/>
              <a:buChar char="•"/>
              <a:defRPr sz="38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7" name="Google Shape;37;p25"/>
          <p:cNvSpPr txBox="1"/>
          <p:nvPr>
            <p:ph idx="2" type="body"/>
          </p:nvPr>
        </p:nvSpPr>
        <p:spPr>
          <a:xfrm>
            <a:off x="6196794" y="1600572"/>
            <a:ext cx="5384099" cy="4527011"/>
          </a:xfrm>
          <a:prstGeom prst="rect">
            <a:avLst/>
          </a:prstGeom>
          <a:noFill/>
          <a:ln>
            <a:noFill/>
          </a:ln>
        </p:spPr>
        <p:txBody>
          <a:bodyPr anchorCtr="0" anchor="t" bIns="45700" lIns="91425" spcFirstLastPara="1" rIns="91425" wrap="square" tIns="45700">
            <a:normAutofit/>
          </a:bodyPr>
          <a:lstStyle>
            <a:lvl1pPr indent="-469900" lvl="0" marL="457200" algn="l">
              <a:spcBef>
                <a:spcPts val="760"/>
              </a:spcBef>
              <a:spcAft>
                <a:spcPts val="0"/>
              </a:spcAft>
              <a:buClr>
                <a:schemeClr val="dk1"/>
              </a:buClr>
              <a:buSzPts val="3800"/>
              <a:buChar char="•"/>
              <a:defRPr sz="3800"/>
            </a:lvl1pPr>
            <a:lvl2pPr indent="-431800" lvl="1" marL="914400" algn="l">
              <a:spcBef>
                <a:spcPts val="640"/>
              </a:spcBef>
              <a:spcAft>
                <a:spcPts val="0"/>
              </a:spcAft>
              <a:buClr>
                <a:schemeClr val="dk1"/>
              </a:buClr>
              <a:buSzPts val="3200"/>
              <a:buChar char="–"/>
              <a:defRPr sz="3200"/>
            </a:lvl2pPr>
            <a:lvl3pPr indent="-400050" lvl="2" marL="1371600" algn="l">
              <a:spcBef>
                <a:spcPts val="540"/>
              </a:spcBef>
              <a:spcAft>
                <a:spcPts val="0"/>
              </a:spcAft>
              <a:buClr>
                <a:schemeClr val="dk1"/>
              </a:buClr>
              <a:buSzPts val="2700"/>
              <a:buChar char="•"/>
              <a:defRPr sz="2700"/>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8" name="Google Shape;38;p25"/>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6"/>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9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609522" y="1535469"/>
            <a:ext cx="5386216" cy="639911"/>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40"/>
              </a:spcBef>
              <a:spcAft>
                <a:spcPts val="0"/>
              </a:spcAft>
              <a:buClr>
                <a:schemeClr val="dk1"/>
              </a:buClr>
              <a:buSzPts val="2200"/>
              <a:buNone/>
              <a:defRPr b="1" sz="2200"/>
            </a:lvl4pPr>
            <a:lvl5pPr indent="-228600" lvl="4" marL="2286000" algn="l">
              <a:spcBef>
                <a:spcPts val="440"/>
              </a:spcBef>
              <a:spcAft>
                <a:spcPts val="0"/>
              </a:spcAft>
              <a:buClr>
                <a:schemeClr val="dk1"/>
              </a:buClr>
              <a:buSzPts val="2200"/>
              <a:buNone/>
              <a:defRPr b="1" sz="2200"/>
            </a:lvl5pPr>
            <a:lvl6pPr indent="-228600" lvl="5" marL="2743200" algn="l">
              <a:spcBef>
                <a:spcPts val="440"/>
              </a:spcBef>
              <a:spcAft>
                <a:spcPts val="0"/>
              </a:spcAft>
              <a:buClr>
                <a:schemeClr val="dk1"/>
              </a:buClr>
              <a:buSzPts val="2200"/>
              <a:buNone/>
              <a:defRPr b="1" sz="2200"/>
            </a:lvl6pPr>
            <a:lvl7pPr indent="-228600" lvl="6" marL="3200400" algn="l">
              <a:spcBef>
                <a:spcPts val="440"/>
              </a:spcBef>
              <a:spcAft>
                <a:spcPts val="0"/>
              </a:spcAft>
              <a:buClr>
                <a:schemeClr val="dk1"/>
              </a:buClr>
              <a:buSzPts val="2200"/>
              <a:buNone/>
              <a:defRPr b="1" sz="2200"/>
            </a:lvl7pPr>
            <a:lvl8pPr indent="-228600" lvl="7" marL="3657600" algn="l">
              <a:spcBef>
                <a:spcPts val="440"/>
              </a:spcBef>
              <a:spcAft>
                <a:spcPts val="0"/>
              </a:spcAft>
              <a:buClr>
                <a:schemeClr val="dk1"/>
              </a:buClr>
              <a:buSzPts val="2200"/>
              <a:buNone/>
              <a:defRPr b="1" sz="2200"/>
            </a:lvl8pPr>
            <a:lvl9pPr indent="-228600" lvl="8" marL="4114800" algn="l">
              <a:spcBef>
                <a:spcPts val="440"/>
              </a:spcBef>
              <a:spcAft>
                <a:spcPts val="0"/>
              </a:spcAft>
              <a:buClr>
                <a:schemeClr val="dk1"/>
              </a:buClr>
              <a:buSzPts val="2200"/>
              <a:buNone/>
              <a:defRPr b="1" sz="2200"/>
            </a:lvl9pPr>
          </a:lstStyle>
          <a:p/>
        </p:txBody>
      </p:sp>
      <p:sp>
        <p:nvSpPr>
          <p:cNvPr id="44" name="Google Shape;44;p26"/>
          <p:cNvSpPr txBox="1"/>
          <p:nvPr>
            <p:ph idx="2" type="body"/>
          </p:nvPr>
        </p:nvSpPr>
        <p:spPr>
          <a:xfrm>
            <a:off x="609522" y="2175380"/>
            <a:ext cx="5386216" cy="395220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8300" lvl="3" marL="1828800" algn="l">
              <a:spcBef>
                <a:spcPts val="440"/>
              </a:spcBef>
              <a:spcAft>
                <a:spcPts val="0"/>
              </a:spcAft>
              <a:buClr>
                <a:schemeClr val="dk1"/>
              </a:buClr>
              <a:buSzPts val="2200"/>
              <a:buChar char="–"/>
              <a:defRPr sz="2200"/>
            </a:lvl4pPr>
            <a:lvl5pPr indent="-368300" lvl="4" marL="2286000" algn="l">
              <a:spcBef>
                <a:spcPts val="440"/>
              </a:spcBef>
              <a:spcAft>
                <a:spcPts val="0"/>
              </a:spcAft>
              <a:buClr>
                <a:schemeClr val="dk1"/>
              </a:buClr>
              <a:buSzPts val="2200"/>
              <a:buChar char="»"/>
              <a:defRPr sz="2200"/>
            </a:lvl5pPr>
            <a:lvl6pPr indent="-368300" lvl="5" marL="2743200" algn="l">
              <a:spcBef>
                <a:spcPts val="440"/>
              </a:spcBef>
              <a:spcAft>
                <a:spcPts val="0"/>
              </a:spcAft>
              <a:buClr>
                <a:schemeClr val="dk1"/>
              </a:buClr>
              <a:buSzPts val="2200"/>
              <a:buChar char="•"/>
              <a:defRPr sz="2200"/>
            </a:lvl6pPr>
            <a:lvl7pPr indent="-368300" lvl="6" marL="3200400" algn="l">
              <a:spcBef>
                <a:spcPts val="440"/>
              </a:spcBef>
              <a:spcAft>
                <a:spcPts val="0"/>
              </a:spcAft>
              <a:buClr>
                <a:schemeClr val="dk1"/>
              </a:buClr>
              <a:buSzPts val="2200"/>
              <a:buChar char="•"/>
              <a:defRPr sz="2200"/>
            </a:lvl7pPr>
            <a:lvl8pPr indent="-368300" lvl="7" marL="3657600" algn="l">
              <a:spcBef>
                <a:spcPts val="440"/>
              </a:spcBef>
              <a:spcAft>
                <a:spcPts val="0"/>
              </a:spcAft>
              <a:buClr>
                <a:schemeClr val="dk1"/>
              </a:buClr>
              <a:buSzPts val="2200"/>
              <a:buChar char="•"/>
              <a:defRPr sz="2200"/>
            </a:lvl8pPr>
            <a:lvl9pPr indent="-368300" lvl="8" marL="4114800" algn="l">
              <a:spcBef>
                <a:spcPts val="440"/>
              </a:spcBef>
              <a:spcAft>
                <a:spcPts val="0"/>
              </a:spcAft>
              <a:buClr>
                <a:schemeClr val="dk1"/>
              </a:buClr>
              <a:buSzPts val="2200"/>
              <a:buChar char="•"/>
              <a:defRPr sz="2200"/>
            </a:lvl9pPr>
          </a:lstStyle>
          <a:p/>
        </p:txBody>
      </p:sp>
      <p:sp>
        <p:nvSpPr>
          <p:cNvPr id="45" name="Google Shape;45;p26"/>
          <p:cNvSpPr txBox="1"/>
          <p:nvPr>
            <p:ph idx="3" type="body"/>
          </p:nvPr>
        </p:nvSpPr>
        <p:spPr>
          <a:xfrm>
            <a:off x="6192567" y="1535469"/>
            <a:ext cx="5388332" cy="639911"/>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Clr>
                <a:schemeClr val="dk1"/>
              </a:buClr>
              <a:buSzPts val="3200"/>
              <a:buNone/>
              <a:defRPr b="1" sz="3200"/>
            </a:lvl1pPr>
            <a:lvl2pPr indent="-228600" lvl="1" marL="914400" algn="l">
              <a:spcBef>
                <a:spcPts val="540"/>
              </a:spcBef>
              <a:spcAft>
                <a:spcPts val="0"/>
              </a:spcAft>
              <a:buClr>
                <a:schemeClr val="dk1"/>
              </a:buClr>
              <a:buSzPts val="2700"/>
              <a:buNone/>
              <a:defRPr b="1" sz="2700"/>
            </a:lvl2pPr>
            <a:lvl3pPr indent="-228600" lvl="2" marL="1371600" algn="l">
              <a:spcBef>
                <a:spcPts val="480"/>
              </a:spcBef>
              <a:spcAft>
                <a:spcPts val="0"/>
              </a:spcAft>
              <a:buClr>
                <a:schemeClr val="dk1"/>
              </a:buClr>
              <a:buSzPts val="2400"/>
              <a:buNone/>
              <a:defRPr b="1" sz="2400"/>
            </a:lvl3pPr>
            <a:lvl4pPr indent="-228600" lvl="3" marL="1828800" algn="l">
              <a:spcBef>
                <a:spcPts val="440"/>
              </a:spcBef>
              <a:spcAft>
                <a:spcPts val="0"/>
              </a:spcAft>
              <a:buClr>
                <a:schemeClr val="dk1"/>
              </a:buClr>
              <a:buSzPts val="2200"/>
              <a:buNone/>
              <a:defRPr b="1" sz="2200"/>
            </a:lvl4pPr>
            <a:lvl5pPr indent="-228600" lvl="4" marL="2286000" algn="l">
              <a:spcBef>
                <a:spcPts val="440"/>
              </a:spcBef>
              <a:spcAft>
                <a:spcPts val="0"/>
              </a:spcAft>
              <a:buClr>
                <a:schemeClr val="dk1"/>
              </a:buClr>
              <a:buSzPts val="2200"/>
              <a:buNone/>
              <a:defRPr b="1" sz="2200"/>
            </a:lvl5pPr>
            <a:lvl6pPr indent="-228600" lvl="5" marL="2743200" algn="l">
              <a:spcBef>
                <a:spcPts val="440"/>
              </a:spcBef>
              <a:spcAft>
                <a:spcPts val="0"/>
              </a:spcAft>
              <a:buClr>
                <a:schemeClr val="dk1"/>
              </a:buClr>
              <a:buSzPts val="2200"/>
              <a:buNone/>
              <a:defRPr b="1" sz="2200"/>
            </a:lvl6pPr>
            <a:lvl7pPr indent="-228600" lvl="6" marL="3200400" algn="l">
              <a:spcBef>
                <a:spcPts val="440"/>
              </a:spcBef>
              <a:spcAft>
                <a:spcPts val="0"/>
              </a:spcAft>
              <a:buClr>
                <a:schemeClr val="dk1"/>
              </a:buClr>
              <a:buSzPts val="2200"/>
              <a:buNone/>
              <a:defRPr b="1" sz="2200"/>
            </a:lvl7pPr>
            <a:lvl8pPr indent="-228600" lvl="7" marL="3657600" algn="l">
              <a:spcBef>
                <a:spcPts val="440"/>
              </a:spcBef>
              <a:spcAft>
                <a:spcPts val="0"/>
              </a:spcAft>
              <a:buClr>
                <a:schemeClr val="dk1"/>
              </a:buClr>
              <a:buSzPts val="2200"/>
              <a:buNone/>
              <a:defRPr b="1" sz="2200"/>
            </a:lvl8pPr>
            <a:lvl9pPr indent="-228600" lvl="8" marL="4114800" algn="l">
              <a:spcBef>
                <a:spcPts val="440"/>
              </a:spcBef>
              <a:spcAft>
                <a:spcPts val="0"/>
              </a:spcAft>
              <a:buClr>
                <a:schemeClr val="dk1"/>
              </a:buClr>
              <a:buSzPts val="2200"/>
              <a:buNone/>
              <a:defRPr b="1" sz="2200"/>
            </a:lvl9pPr>
          </a:lstStyle>
          <a:p/>
        </p:txBody>
      </p:sp>
      <p:sp>
        <p:nvSpPr>
          <p:cNvPr id="46" name="Google Shape;46;p26"/>
          <p:cNvSpPr txBox="1"/>
          <p:nvPr>
            <p:ph idx="4" type="body"/>
          </p:nvPr>
        </p:nvSpPr>
        <p:spPr>
          <a:xfrm>
            <a:off x="6192567" y="2175380"/>
            <a:ext cx="5388332" cy="395220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0050" lvl="1" marL="914400" algn="l">
              <a:spcBef>
                <a:spcPts val="540"/>
              </a:spcBef>
              <a:spcAft>
                <a:spcPts val="0"/>
              </a:spcAft>
              <a:buClr>
                <a:schemeClr val="dk1"/>
              </a:buClr>
              <a:buSzPts val="2700"/>
              <a:buChar char="–"/>
              <a:defRPr sz="2700"/>
            </a:lvl2pPr>
            <a:lvl3pPr indent="-381000" lvl="2" marL="1371600" algn="l">
              <a:spcBef>
                <a:spcPts val="480"/>
              </a:spcBef>
              <a:spcAft>
                <a:spcPts val="0"/>
              </a:spcAft>
              <a:buClr>
                <a:schemeClr val="dk1"/>
              </a:buClr>
              <a:buSzPts val="2400"/>
              <a:buChar char="•"/>
              <a:defRPr sz="2400"/>
            </a:lvl3pPr>
            <a:lvl4pPr indent="-368300" lvl="3" marL="1828800" algn="l">
              <a:spcBef>
                <a:spcPts val="440"/>
              </a:spcBef>
              <a:spcAft>
                <a:spcPts val="0"/>
              </a:spcAft>
              <a:buClr>
                <a:schemeClr val="dk1"/>
              </a:buClr>
              <a:buSzPts val="2200"/>
              <a:buChar char="–"/>
              <a:defRPr sz="2200"/>
            </a:lvl4pPr>
            <a:lvl5pPr indent="-368300" lvl="4" marL="2286000" algn="l">
              <a:spcBef>
                <a:spcPts val="440"/>
              </a:spcBef>
              <a:spcAft>
                <a:spcPts val="0"/>
              </a:spcAft>
              <a:buClr>
                <a:schemeClr val="dk1"/>
              </a:buClr>
              <a:buSzPts val="2200"/>
              <a:buChar char="»"/>
              <a:defRPr sz="2200"/>
            </a:lvl5pPr>
            <a:lvl6pPr indent="-368300" lvl="5" marL="2743200" algn="l">
              <a:spcBef>
                <a:spcPts val="440"/>
              </a:spcBef>
              <a:spcAft>
                <a:spcPts val="0"/>
              </a:spcAft>
              <a:buClr>
                <a:schemeClr val="dk1"/>
              </a:buClr>
              <a:buSzPts val="2200"/>
              <a:buChar char="•"/>
              <a:defRPr sz="2200"/>
            </a:lvl6pPr>
            <a:lvl7pPr indent="-368300" lvl="6" marL="3200400" algn="l">
              <a:spcBef>
                <a:spcPts val="440"/>
              </a:spcBef>
              <a:spcAft>
                <a:spcPts val="0"/>
              </a:spcAft>
              <a:buClr>
                <a:schemeClr val="dk1"/>
              </a:buClr>
              <a:buSzPts val="2200"/>
              <a:buChar char="•"/>
              <a:defRPr sz="2200"/>
            </a:lvl7pPr>
            <a:lvl8pPr indent="-368300" lvl="7" marL="3657600" algn="l">
              <a:spcBef>
                <a:spcPts val="440"/>
              </a:spcBef>
              <a:spcAft>
                <a:spcPts val="0"/>
              </a:spcAft>
              <a:buClr>
                <a:schemeClr val="dk1"/>
              </a:buClr>
              <a:buSzPts val="2200"/>
              <a:buChar char="•"/>
              <a:defRPr sz="2200"/>
            </a:lvl8pPr>
            <a:lvl9pPr indent="-368300" lvl="8" marL="4114800" algn="l">
              <a:spcBef>
                <a:spcPts val="440"/>
              </a:spcBef>
              <a:spcAft>
                <a:spcPts val="0"/>
              </a:spcAft>
              <a:buClr>
                <a:schemeClr val="dk1"/>
              </a:buClr>
              <a:buSzPts val="2200"/>
              <a:buChar char="•"/>
              <a:defRPr sz="2200"/>
            </a:lvl9pPr>
          </a:lstStyle>
          <a:p/>
        </p:txBody>
      </p:sp>
      <p:sp>
        <p:nvSpPr>
          <p:cNvPr id="47" name="Google Shape;47;p26"/>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7"/>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7"/>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8"/>
          <p:cNvSpPr/>
          <p:nvPr/>
        </p:nvSpPr>
        <p:spPr>
          <a:xfrm>
            <a:off x="1139485" y="1031497"/>
            <a:ext cx="9911444" cy="42900"/>
          </a:xfrm>
          <a:prstGeom prst="roundRect">
            <a:avLst>
              <a:gd fmla="val 50000" name="adj"/>
            </a:avLst>
          </a:prstGeom>
          <a:gradFill>
            <a:gsLst>
              <a:gs pos="0">
                <a:srgbClr val="BFBFBF"/>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 name="Google Shape;57;p28"/>
          <p:cNvSpPr/>
          <p:nvPr/>
        </p:nvSpPr>
        <p:spPr>
          <a:xfrm>
            <a:off x="5899289" y="6453393"/>
            <a:ext cx="391838" cy="22015"/>
          </a:xfrm>
          <a:prstGeom prst="roundRect">
            <a:avLst>
              <a:gd fmla="val 50000" name="adj"/>
            </a:avLst>
          </a:prstGeom>
          <a:gradFill>
            <a:gsLst>
              <a:gs pos="0">
                <a:srgbClr val="BFBFBF"/>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 name="Google Shape;58;p28"/>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4672992" y="6397708"/>
            <a:ext cx="2844430" cy="36521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sz="1600">
                <a:solidFill>
                  <a:srgbClr val="888888"/>
                </a:solidFill>
                <a:latin typeface="Questrial"/>
                <a:ea typeface="Questrial"/>
                <a:cs typeface="Questrial"/>
                <a:sym typeface="Questrial"/>
              </a:defRPr>
            </a:lvl1pPr>
            <a:lvl2pPr indent="0" lvl="1" marL="0" marR="0" algn="ctr">
              <a:spcBef>
                <a:spcPts val="0"/>
              </a:spcBef>
              <a:buNone/>
              <a:defRPr sz="1600">
                <a:solidFill>
                  <a:srgbClr val="888888"/>
                </a:solidFill>
                <a:latin typeface="Questrial"/>
                <a:ea typeface="Questrial"/>
                <a:cs typeface="Questrial"/>
                <a:sym typeface="Questrial"/>
              </a:defRPr>
            </a:lvl2pPr>
            <a:lvl3pPr indent="0" lvl="2" marL="0" marR="0" algn="ctr">
              <a:spcBef>
                <a:spcPts val="0"/>
              </a:spcBef>
              <a:buNone/>
              <a:defRPr sz="1600">
                <a:solidFill>
                  <a:srgbClr val="888888"/>
                </a:solidFill>
                <a:latin typeface="Questrial"/>
                <a:ea typeface="Questrial"/>
                <a:cs typeface="Questrial"/>
                <a:sym typeface="Questrial"/>
              </a:defRPr>
            </a:lvl3pPr>
            <a:lvl4pPr indent="0" lvl="3" marL="0" marR="0" algn="ctr">
              <a:spcBef>
                <a:spcPts val="0"/>
              </a:spcBef>
              <a:buNone/>
              <a:defRPr sz="1600">
                <a:solidFill>
                  <a:srgbClr val="888888"/>
                </a:solidFill>
                <a:latin typeface="Questrial"/>
                <a:ea typeface="Questrial"/>
                <a:cs typeface="Questrial"/>
                <a:sym typeface="Questrial"/>
              </a:defRPr>
            </a:lvl4pPr>
            <a:lvl5pPr indent="0" lvl="4" marL="0" marR="0" algn="ctr">
              <a:spcBef>
                <a:spcPts val="0"/>
              </a:spcBef>
              <a:buNone/>
              <a:defRPr sz="1600">
                <a:solidFill>
                  <a:srgbClr val="888888"/>
                </a:solidFill>
                <a:latin typeface="Questrial"/>
                <a:ea typeface="Questrial"/>
                <a:cs typeface="Questrial"/>
                <a:sym typeface="Questrial"/>
              </a:defRPr>
            </a:lvl5pPr>
            <a:lvl6pPr indent="0" lvl="5" marL="0" marR="0" algn="ctr">
              <a:spcBef>
                <a:spcPts val="0"/>
              </a:spcBef>
              <a:buNone/>
              <a:defRPr sz="1600">
                <a:solidFill>
                  <a:srgbClr val="888888"/>
                </a:solidFill>
                <a:latin typeface="Questrial"/>
                <a:ea typeface="Questrial"/>
                <a:cs typeface="Questrial"/>
                <a:sym typeface="Questrial"/>
              </a:defRPr>
            </a:lvl6pPr>
            <a:lvl7pPr indent="0" lvl="6" marL="0" marR="0" algn="ctr">
              <a:spcBef>
                <a:spcPts val="0"/>
              </a:spcBef>
              <a:buNone/>
              <a:defRPr sz="1600">
                <a:solidFill>
                  <a:srgbClr val="888888"/>
                </a:solidFill>
                <a:latin typeface="Questrial"/>
                <a:ea typeface="Questrial"/>
                <a:cs typeface="Questrial"/>
                <a:sym typeface="Questrial"/>
              </a:defRPr>
            </a:lvl7pPr>
            <a:lvl8pPr indent="0" lvl="7" marL="0" marR="0" algn="ctr">
              <a:spcBef>
                <a:spcPts val="0"/>
              </a:spcBef>
              <a:buNone/>
              <a:defRPr sz="1600">
                <a:solidFill>
                  <a:srgbClr val="888888"/>
                </a:solidFill>
                <a:latin typeface="Questrial"/>
                <a:ea typeface="Questrial"/>
                <a:cs typeface="Questrial"/>
                <a:sym typeface="Questrial"/>
              </a:defRPr>
            </a:lvl8pPr>
            <a:lvl9pPr indent="0" lvl="8" marL="0" marR="0" algn="ctr">
              <a:spcBef>
                <a:spcPts val="0"/>
              </a:spcBef>
              <a:buNone/>
              <a:defRPr sz="1600">
                <a:solidFill>
                  <a:srgbClr val="888888"/>
                </a:solidFill>
                <a:latin typeface="Questrial"/>
                <a:ea typeface="Questrial"/>
                <a:cs typeface="Questrial"/>
                <a:sym typeface="Questrial"/>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9"/>
          <p:cNvSpPr txBox="1"/>
          <p:nvPr>
            <p:ph type="title"/>
          </p:nvPr>
        </p:nvSpPr>
        <p:spPr>
          <a:xfrm>
            <a:off x="609524" y="273113"/>
            <a:ext cx="4010562" cy="11623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700"/>
              <a:buFont typeface="Calibri"/>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 type="body"/>
          </p:nvPr>
        </p:nvSpPr>
        <p:spPr>
          <a:xfrm>
            <a:off x="4766113" y="273117"/>
            <a:ext cx="6814780" cy="5854468"/>
          </a:xfrm>
          <a:prstGeom prst="rect">
            <a:avLst/>
          </a:prstGeom>
          <a:noFill/>
          <a:ln>
            <a:noFill/>
          </a:ln>
        </p:spPr>
        <p:txBody>
          <a:bodyPr anchorCtr="0" anchor="t" bIns="45700" lIns="91425" spcFirstLastPara="1" rIns="91425" wrap="square" tIns="45700">
            <a:normAutofit/>
          </a:bodyPr>
          <a:lstStyle>
            <a:lvl1pPr indent="-501650" lvl="0" marL="457200" algn="l">
              <a:spcBef>
                <a:spcPts val="860"/>
              </a:spcBef>
              <a:spcAft>
                <a:spcPts val="0"/>
              </a:spcAft>
              <a:buClr>
                <a:schemeClr val="dk1"/>
              </a:buClr>
              <a:buSzPts val="4300"/>
              <a:buChar char="•"/>
              <a:defRPr sz="4300"/>
            </a:lvl1pPr>
            <a:lvl2pPr indent="-469900" lvl="1" marL="914400" algn="l">
              <a:spcBef>
                <a:spcPts val="760"/>
              </a:spcBef>
              <a:spcAft>
                <a:spcPts val="0"/>
              </a:spcAft>
              <a:buClr>
                <a:schemeClr val="dk1"/>
              </a:buClr>
              <a:buSzPts val="3800"/>
              <a:buChar char="–"/>
              <a:defRPr sz="3800"/>
            </a:lvl2pPr>
            <a:lvl3pPr indent="-431800" lvl="2" marL="1371600" algn="l">
              <a:spcBef>
                <a:spcPts val="640"/>
              </a:spcBef>
              <a:spcAft>
                <a:spcPts val="0"/>
              </a:spcAft>
              <a:buClr>
                <a:schemeClr val="dk1"/>
              </a:buClr>
              <a:buSzPts val="3200"/>
              <a:buChar char="•"/>
              <a:defRPr sz="3200"/>
            </a:lvl3pPr>
            <a:lvl4pPr indent="-400050" lvl="3" marL="1828800" algn="l">
              <a:spcBef>
                <a:spcPts val="540"/>
              </a:spcBef>
              <a:spcAft>
                <a:spcPts val="0"/>
              </a:spcAft>
              <a:buClr>
                <a:schemeClr val="dk1"/>
              </a:buClr>
              <a:buSzPts val="2700"/>
              <a:buChar char="–"/>
              <a:defRPr sz="2700"/>
            </a:lvl4pPr>
            <a:lvl5pPr indent="-400050" lvl="4" marL="2286000" algn="l">
              <a:spcBef>
                <a:spcPts val="540"/>
              </a:spcBef>
              <a:spcAft>
                <a:spcPts val="0"/>
              </a:spcAft>
              <a:buClr>
                <a:schemeClr val="dk1"/>
              </a:buClr>
              <a:buSzPts val="2700"/>
              <a:buChar char="»"/>
              <a:defRPr sz="2700"/>
            </a:lvl5pPr>
            <a:lvl6pPr indent="-400050" lvl="5" marL="2743200" algn="l">
              <a:spcBef>
                <a:spcPts val="540"/>
              </a:spcBef>
              <a:spcAft>
                <a:spcPts val="0"/>
              </a:spcAft>
              <a:buClr>
                <a:schemeClr val="dk1"/>
              </a:buClr>
              <a:buSzPts val="2700"/>
              <a:buChar char="•"/>
              <a:defRPr sz="2700"/>
            </a:lvl6pPr>
            <a:lvl7pPr indent="-400050" lvl="6" marL="3200400" algn="l">
              <a:spcBef>
                <a:spcPts val="540"/>
              </a:spcBef>
              <a:spcAft>
                <a:spcPts val="0"/>
              </a:spcAft>
              <a:buClr>
                <a:schemeClr val="dk1"/>
              </a:buClr>
              <a:buSzPts val="2700"/>
              <a:buChar char="•"/>
              <a:defRPr sz="2700"/>
            </a:lvl7pPr>
            <a:lvl8pPr indent="-400050" lvl="7" marL="3657600" algn="l">
              <a:spcBef>
                <a:spcPts val="540"/>
              </a:spcBef>
              <a:spcAft>
                <a:spcPts val="0"/>
              </a:spcAft>
              <a:buClr>
                <a:schemeClr val="dk1"/>
              </a:buClr>
              <a:buSzPts val="2700"/>
              <a:buChar char="•"/>
              <a:defRPr sz="2700"/>
            </a:lvl8pPr>
            <a:lvl9pPr indent="-400050" lvl="8" marL="4114800" algn="l">
              <a:spcBef>
                <a:spcPts val="540"/>
              </a:spcBef>
              <a:spcAft>
                <a:spcPts val="0"/>
              </a:spcAft>
              <a:buClr>
                <a:schemeClr val="dk1"/>
              </a:buClr>
              <a:buSzPts val="2700"/>
              <a:buChar char="•"/>
              <a:defRPr sz="2700"/>
            </a:lvl9pPr>
          </a:lstStyle>
          <a:p/>
        </p:txBody>
      </p:sp>
      <p:sp>
        <p:nvSpPr>
          <p:cNvPr id="63" name="Google Shape;63;p29"/>
          <p:cNvSpPr txBox="1"/>
          <p:nvPr>
            <p:ph idx="2" type="body"/>
          </p:nvPr>
        </p:nvSpPr>
        <p:spPr>
          <a:xfrm>
            <a:off x="609524" y="1435437"/>
            <a:ext cx="4010562" cy="4692149"/>
          </a:xfrm>
          <a:prstGeom prst="rect">
            <a:avLst/>
          </a:prstGeom>
          <a:noFill/>
          <a:ln>
            <a:noFill/>
          </a:ln>
        </p:spPr>
        <p:txBody>
          <a:bodyPr anchorCtr="0" anchor="t" bIns="45700" lIns="91425" spcFirstLastPara="1" rIns="91425" wrap="square" tIns="45700">
            <a:normAutofit/>
          </a:bodyPr>
          <a:lstStyle>
            <a:lvl1pPr indent="-228600" lvl="0" marL="457200" algn="l">
              <a:spcBef>
                <a:spcPts val="380"/>
              </a:spcBef>
              <a:spcAft>
                <a:spcPts val="0"/>
              </a:spcAft>
              <a:buClr>
                <a:schemeClr val="dk1"/>
              </a:buClr>
              <a:buSzPts val="1900"/>
              <a:buNone/>
              <a:defRPr sz="1900"/>
            </a:lvl1pPr>
            <a:lvl2pPr indent="-228600" lvl="1" marL="914400" algn="l">
              <a:spcBef>
                <a:spcPts val="320"/>
              </a:spcBef>
              <a:spcAft>
                <a:spcPts val="0"/>
              </a:spcAft>
              <a:buClr>
                <a:schemeClr val="dk1"/>
              </a:buClr>
              <a:buSzPts val="1600"/>
              <a:buNone/>
              <a:defRPr sz="1600"/>
            </a:lvl2pPr>
            <a:lvl3pPr indent="-228600" lvl="2" marL="1371600" algn="l">
              <a:spcBef>
                <a:spcPts val="280"/>
              </a:spcBef>
              <a:spcAft>
                <a:spcPts val="0"/>
              </a:spcAft>
              <a:buClr>
                <a:schemeClr val="dk1"/>
              </a:buClr>
              <a:buSzPts val="1400"/>
              <a:buNone/>
              <a:defRPr sz="1400"/>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4" name="Google Shape;64;p29"/>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8.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image" Target="../media/image1.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609521" y="274703"/>
            <a:ext cx="10971372" cy="114326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900"/>
              <a:buFont typeface="Calibri"/>
              <a:buNone/>
              <a:defRPr b="0" i="0" sz="59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609521" y="1600572"/>
            <a:ext cx="10971372" cy="4527011"/>
          </a:xfrm>
          <a:prstGeom prst="rect">
            <a:avLst/>
          </a:prstGeom>
          <a:noFill/>
          <a:ln>
            <a:noFill/>
          </a:ln>
        </p:spPr>
        <p:txBody>
          <a:bodyPr anchorCtr="0" anchor="t" bIns="45700" lIns="91425" spcFirstLastPara="1" rIns="91425" wrap="square" tIns="45700">
            <a:normAutofit/>
          </a:bodyPr>
          <a:lstStyle>
            <a:lvl1pPr indent="-501650" lvl="0" marL="457200" marR="0" rtl="0" algn="l">
              <a:spcBef>
                <a:spcPts val="860"/>
              </a:spcBef>
              <a:spcAft>
                <a:spcPts val="0"/>
              </a:spcAft>
              <a:buClr>
                <a:schemeClr val="dk1"/>
              </a:buClr>
              <a:buSzPts val="4300"/>
              <a:buFont typeface="Arial"/>
              <a:buChar char="•"/>
              <a:defRPr b="0" i="0" sz="4300" u="none" cap="none" strike="noStrike">
                <a:solidFill>
                  <a:schemeClr val="dk1"/>
                </a:solidFill>
                <a:latin typeface="Calibri"/>
                <a:ea typeface="Calibri"/>
                <a:cs typeface="Calibri"/>
                <a:sym typeface="Calibri"/>
              </a:defRPr>
            </a:lvl1pPr>
            <a:lvl2pPr indent="-469900" lvl="1" marL="914400" marR="0" rtl="0" algn="l">
              <a:spcBef>
                <a:spcPts val="760"/>
              </a:spcBef>
              <a:spcAft>
                <a:spcPts val="0"/>
              </a:spcAft>
              <a:buClr>
                <a:schemeClr val="dk1"/>
              </a:buClr>
              <a:buSzPts val="3800"/>
              <a:buFont typeface="Arial"/>
              <a:buChar char="–"/>
              <a:defRPr b="0" i="0" sz="38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400050" lvl="3" marL="1828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609521" y="6357825"/>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165059" y="635782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736463" y="6357825"/>
            <a:ext cx="2844430" cy="36521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34"/>
          <p:cNvSpPr txBox="1"/>
          <p:nvPr>
            <p:ph type="title"/>
          </p:nvPr>
        </p:nvSpPr>
        <p:spPr>
          <a:xfrm>
            <a:off x="838092" y="365211"/>
            <a:ext cx="10514231" cy="13258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34"/>
          <p:cNvSpPr txBox="1"/>
          <p:nvPr>
            <p:ph idx="1" type="body"/>
          </p:nvPr>
        </p:nvSpPr>
        <p:spPr>
          <a:xfrm>
            <a:off x="838092" y="1826048"/>
            <a:ext cx="10514231" cy="435234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 name="Google Shape;90;p34"/>
          <p:cNvSpPr txBox="1"/>
          <p:nvPr>
            <p:ph idx="10" type="dt"/>
          </p:nvPr>
        </p:nvSpPr>
        <p:spPr>
          <a:xfrm>
            <a:off x="838092" y="6357823"/>
            <a:ext cx="2742843"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34"/>
          <p:cNvSpPr txBox="1"/>
          <p:nvPr>
            <p:ph idx="11" type="ftr"/>
          </p:nvPr>
        </p:nvSpPr>
        <p:spPr>
          <a:xfrm>
            <a:off x="4038075" y="6357823"/>
            <a:ext cx="4114264"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34"/>
          <p:cNvSpPr txBox="1"/>
          <p:nvPr>
            <p:ph idx="12" type="sldNum"/>
          </p:nvPr>
        </p:nvSpPr>
        <p:spPr>
          <a:xfrm>
            <a:off x="8609480" y="6357823"/>
            <a:ext cx="2742843" cy="36521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a:ea typeface="Arial"/>
                <a:cs typeface="Arial"/>
                <a:sym typeface="Arial"/>
              </a:defRPr>
            </a:lvl1pPr>
            <a:lvl2pPr indent="0" lvl="1" marL="0" marR="0" rtl="0" algn="r">
              <a:spcBef>
                <a:spcPts val="0"/>
              </a:spcBef>
              <a:buNone/>
              <a:defRPr sz="1200">
                <a:solidFill>
                  <a:srgbClr val="888888"/>
                </a:solidFill>
                <a:latin typeface="Arial"/>
                <a:ea typeface="Arial"/>
                <a:cs typeface="Arial"/>
                <a:sym typeface="Arial"/>
              </a:defRPr>
            </a:lvl2pPr>
            <a:lvl3pPr indent="0" lvl="2" marL="0" marR="0" rtl="0" algn="r">
              <a:spcBef>
                <a:spcPts val="0"/>
              </a:spcBef>
              <a:buNone/>
              <a:defRPr sz="1200">
                <a:solidFill>
                  <a:srgbClr val="888888"/>
                </a:solidFill>
                <a:latin typeface="Arial"/>
                <a:ea typeface="Arial"/>
                <a:cs typeface="Arial"/>
                <a:sym typeface="Arial"/>
              </a:defRPr>
            </a:lvl3pPr>
            <a:lvl4pPr indent="0" lvl="3" marL="0" marR="0" rtl="0" algn="r">
              <a:spcBef>
                <a:spcPts val="0"/>
              </a:spcBef>
              <a:buNone/>
              <a:defRPr sz="1200">
                <a:solidFill>
                  <a:srgbClr val="888888"/>
                </a:solidFill>
                <a:latin typeface="Arial"/>
                <a:ea typeface="Arial"/>
                <a:cs typeface="Arial"/>
                <a:sym typeface="Arial"/>
              </a:defRPr>
            </a:lvl4pPr>
            <a:lvl5pPr indent="0" lvl="4" marL="0" marR="0" rtl="0" algn="r">
              <a:spcBef>
                <a:spcPts val="0"/>
              </a:spcBef>
              <a:buNone/>
              <a:defRPr sz="1200">
                <a:solidFill>
                  <a:srgbClr val="888888"/>
                </a:solidFill>
                <a:latin typeface="Arial"/>
                <a:ea typeface="Arial"/>
                <a:cs typeface="Arial"/>
                <a:sym typeface="Arial"/>
              </a:defRPr>
            </a:lvl5pPr>
            <a:lvl6pPr indent="0" lvl="5" marL="0" marR="0" rtl="0" algn="r">
              <a:spcBef>
                <a:spcPts val="0"/>
              </a:spcBef>
              <a:buNone/>
              <a:defRPr sz="1200">
                <a:solidFill>
                  <a:srgbClr val="888888"/>
                </a:solidFill>
                <a:latin typeface="Arial"/>
                <a:ea typeface="Arial"/>
                <a:cs typeface="Arial"/>
                <a:sym typeface="Arial"/>
              </a:defRPr>
            </a:lvl6pPr>
            <a:lvl7pPr indent="0" lvl="6" marL="0" marR="0" rtl="0" algn="r">
              <a:spcBef>
                <a:spcPts val="0"/>
              </a:spcBef>
              <a:buNone/>
              <a:defRPr sz="1200">
                <a:solidFill>
                  <a:srgbClr val="888888"/>
                </a:solidFill>
                <a:latin typeface="Arial"/>
                <a:ea typeface="Arial"/>
                <a:cs typeface="Arial"/>
                <a:sym typeface="Arial"/>
              </a:defRPr>
            </a:lvl7pPr>
            <a:lvl8pPr indent="0" lvl="7" marL="0" marR="0" rtl="0" algn="r">
              <a:spcBef>
                <a:spcPts val="0"/>
              </a:spcBef>
              <a:buNone/>
              <a:defRPr sz="1200">
                <a:solidFill>
                  <a:srgbClr val="888888"/>
                </a:solidFill>
                <a:latin typeface="Arial"/>
                <a:ea typeface="Arial"/>
                <a:cs typeface="Arial"/>
                <a:sym typeface="Arial"/>
              </a:defRPr>
            </a:lvl8pPr>
            <a:lvl9pPr indent="0" lvl="8" marL="0" marR="0" rtl="0" algn="r">
              <a:spcBef>
                <a:spcPts val="0"/>
              </a:spcBef>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2" name="Shape 162"/>
        <p:cNvGrpSpPr/>
        <p:nvPr/>
      </p:nvGrpSpPr>
      <p:grpSpPr>
        <a:xfrm>
          <a:off x="0" y="0"/>
          <a:ext cx="0" cy="0"/>
          <a:chOff x="0" y="0"/>
          <a:chExt cx="0" cy="0"/>
        </a:xfrm>
      </p:grpSpPr>
      <p:pic>
        <p:nvPicPr>
          <p:cNvPr descr="hexa.png" id="163" name="Google Shape;163;p46"/>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164" name="Google Shape;164;p46"/>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46"/>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66" name="Google Shape;166;p46"/>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7" name="Google Shape;167;p46"/>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8" name="Google Shape;168;p46"/>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69" name="Google Shape;169;p46"/>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170" name="Google Shape;170;p46"/>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5" r:id="rId3"/>
    <p:sldLayoutId id="2147483676" r:id="rId4"/>
    <p:sldLayoutId id="2147483677"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0" name="Shape 200"/>
        <p:cNvGrpSpPr/>
        <p:nvPr/>
      </p:nvGrpSpPr>
      <p:grpSpPr>
        <a:xfrm>
          <a:off x="0" y="0"/>
          <a:ext cx="0" cy="0"/>
          <a:chOff x="0" y="0"/>
          <a:chExt cx="0" cy="0"/>
        </a:xfrm>
      </p:grpSpPr>
      <p:pic>
        <p:nvPicPr>
          <p:cNvPr descr="hexa.png" id="201" name="Google Shape;201;p50"/>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02" name="Google Shape;202;p50"/>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50"/>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04" name="Google Shape;204;p50"/>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5" name="Google Shape;205;p50"/>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50"/>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207" name="Google Shape;207;p50"/>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208" name="Google Shape;208;p50"/>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9" r:id="rId3"/>
    <p:sldLayoutId id="2147483680" r:id="rId4"/>
    <p:sldLayoutId id="214748368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8" name="Shape 238"/>
        <p:cNvGrpSpPr/>
        <p:nvPr/>
      </p:nvGrpSpPr>
      <p:grpSpPr>
        <a:xfrm>
          <a:off x="0" y="0"/>
          <a:ext cx="0" cy="0"/>
          <a:chOff x="0" y="0"/>
          <a:chExt cx="0" cy="0"/>
        </a:xfrm>
      </p:grpSpPr>
      <p:pic>
        <p:nvPicPr>
          <p:cNvPr descr="hexa.png" id="239" name="Google Shape;239;p54"/>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40" name="Google Shape;240;p54"/>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1" name="Google Shape;241;p54"/>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2" name="Google Shape;242;p54"/>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3" name="Google Shape;243;p54"/>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4" name="Google Shape;244;p54"/>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245" name="Google Shape;245;p54"/>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246" name="Google Shape;246;p54"/>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83" r:id="rId3"/>
    <p:sldLayoutId id="2147483684" r:id="rId4"/>
    <p:sldLayoutId id="214748368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6" name="Shape 276"/>
        <p:cNvGrpSpPr/>
        <p:nvPr/>
      </p:nvGrpSpPr>
      <p:grpSpPr>
        <a:xfrm>
          <a:off x="0" y="0"/>
          <a:ext cx="0" cy="0"/>
          <a:chOff x="0" y="0"/>
          <a:chExt cx="0" cy="0"/>
        </a:xfrm>
      </p:grpSpPr>
      <p:pic>
        <p:nvPicPr>
          <p:cNvPr descr="hexa.png" id="277" name="Google Shape;277;p58"/>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278" name="Google Shape;278;p58"/>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9" name="Google Shape;279;p58"/>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80" name="Google Shape;280;p58"/>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1" name="Google Shape;281;p58"/>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2" name="Google Shape;282;p58"/>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283" name="Google Shape;283;p58"/>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284" name="Google Shape;284;p58"/>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87" r:id="rId3"/>
    <p:sldLayoutId id="2147483688" r:id="rId4"/>
    <p:sldLayoutId id="214748368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4" name="Shape 314"/>
        <p:cNvGrpSpPr/>
        <p:nvPr/>
      </p:nvGrpSpPr>
      <p:grpSpPr>
        <a:xfrm>
          <a:off x="0" y="0"/>
          <a:ext cx="0" cy="0"/>
          <a:chOff x="0" y="0"/>
          <a:chExt cx="0" cy="0"/>
        </a:xfrm>
      </p:grpSpPr>
      <p:pic>
        <p:nvPicPr>
          <p:cNvPr descr="hexa.png" id="315" name="Google Shape;315;p62"/>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316" name="Google Shape;316;p62"/>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7" name="Google Shape;317;p62"/>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318" name="Google Shape;318;p62"/>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9" name="Google Shape;319;p62"/>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0" name="Google Shape;320;p62"/>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321" name="Google Shape;321;p62"/>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322" name="Google Shape;322;p62"/>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91" r:id="rId3"/>
    <p:sldLayoutId id="2147483692" r:id="rId4"/>
    <p:sldLayoutId id="214748369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2" name="Shape 352"/>
        <p:cNvGrpSpPr/>
        <p:nvPr/>
      </p:nvGrpSpPr>
      <p:grpSpPr>
        <a:xfrm>
          <a:off x="0" y="0"/>
          <a:ext cx="0" cy="0"/>
          <a:chOff x="0" y="0"/>
          <a:chExt cx="0" cy="0"/>
        </a:xfrm>
      </p:grpSpPr>
      <p:pic>
        <p:nvPicPr>
          <p:cNvPr descr="hexa.png" id="353" name="Google Shape;353;p66"/>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354" name="Google Shape;354;p66"/>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5" name="Google Shape;355;p66"/>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356" name="Google Shape;356;p66"/>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7" name="Google Shape;357;p66"/>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8" name="Google Shape;358;p66"/>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359" name="Google Shape;359;p66"/>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360" name="Google Shape;360;p66"/>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95" r:id="rId3"/>
    <p:sldLayoutId id="2147483696" r:id="rId4"/>
    <p:sldLayoutId id="2147483697"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90" name="Shape 390"/>
        <p:cNvGrpSpPr/>
        <p:nvPr/>
      </p:nvGrpSpPr>
      <p:grpSpPr>
        <a:xfrm>
          <a:off x="0" y="0"/>
          <a:ext cx="0" cy="0"/>
          <a:chOff x="0" y="0"/>
          <a:chExt cx="0" cy="0"/>
        </a:xfrm>
      </p:grpSpPr>
      <p:pic>
        <p:nvPicPr>
          <p:cNvPr descr="hexa.png" id="391" name="Google Shape;391;p70"/>
          <p:cNvPicPr preferRelativeResize="0"/>
          <p:nvPr/>
        </p:nvPicPr>
        <p:blipFill rotWithShape="1">
          <a:blip r:embed="rId2">
            <a:alphaModFix/>
          </a:blip>
          <a:srcRect b="0" l="0" r="0" t="0"/>
          <a:stretch/>
        </p:blipFill>
        <p:spPr>
          <a:xfrm>
            <a:off x="1" y="0"/>
            <a:ext cx="12190413" cy="6859588"/>
          </a:xfrm>
          <a:prstGeom prst="rect">
            <a:avLst/>
          </a:prstGeom>
          <a:noFill/>
          <a:ln>
            <a:noFill/>
          </a:ln>
        </p:spPr>
      </p:pic>
      <p:sp>
        <p:nvSpPr>
          <p:cNvPr id="392" name="Google Shape;392;p70"/>
          <p:cNvSpPr txBox="1"/>
          <p:nvPr>
            <p:ph type="title"/>
          </p:nvPr>
        </p:nvSpPr>
        <p:spPr>
          <a:xfrm>
            <a:off x="609521" y="355683"/>
            <a:ext cx="10971372" cy="11432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17375E"/>
              </a:buClr>
              <a:buSzPts val="4600"/>
              <a:buFont typeface="Signika"/>
              <a:buNone/>
              <a:defRPr b="0" i="0" sz="4600" u="none" cap="none" strike="noStrike">
                <a:solidFill>
                  <a:srgbClr val="17375E"/>
                </a:solidFill>
                <a:latin typeface="Signika"/>
                <a:ea typeface="Signika"/>
                <a:cs typeface="Signika"/>
                <a:sym typeface="Signik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3" name="Google Shape;393;p70"/>
          <p:cNvSpPr txBox="1"/>
          <p:nvPr>
            <p:ph idx="1" type="body"/>
          </p:nvPr>
        </p:nvSpPr>
        <p:spPr>
          <a:xfrm>
            <a:off x="609521" y="1600573"/>
            <a:ext cx="10971372" cy="4166564"/>
          </a:xfrm>
          <a:prstGeom prst="rect">
            <a:avLst/>
          </a:prstGeom>
          <a:noFill/>
          <a:ln>
            <a:noFill/>
          </a:ln>
        </p:spPr>
        <p:txBody>
          <a:bodyPr anchorCtr="0" anchor="t" bIns="45700" lIns="91425" spcFirstLastPara="1" rIns="91425" wrap="square" tIns="45700">
            <a:normAutofit/>
          </a:bodyPr>
          <a:lstStyle>
            <a:lvl1pPr indent="-400050" lvl="0" marL="457200" marR="0" rtl="0" algn="l">
              <a:spcBef>
                <a:spcPts val="540"/>
              </a:spcBef>
              <a:spcAft>
                <a:spcPts val="0"/>
              </a:spcAft>
              <a:buClr>
                <a:srgbClr val="17375E"/>
              </a:buClr>
              <a:buSzPts val="2700"/>
              <a:buFont typeface="Arial"/>
              <a:buChar char="•"/>
              <a:defRPr b="0" i="0" sz="2700" u="none" cap="none" strike="noStrike">
                <a:solidFill>
                  <a:srgbClr val="17375E"/>
                </a:solidFill>
                <a:latin typeface="Calibri"/>
                <a:ea typeface="Calibri"/>
                <a:cs typeface="Calibri"/>
                <a:sym typeface="Calibri"/>
              </a:defRPr>
            </a:lvl1pPr>
            <a:lvl2pPr indent="-381000" lvl="1" marL="914400" marR="0" rtl="0" algn="l">
              <a:spcBef>
                <a:spcPts val="480"/>
              </a:spcBef>
              <a:spcAft>
                <a:spcPts val="0"/>
              </a:spcAft>
              <a:buClr>
                <a:srgbClr val="17375E"/>
              </a:buClr>
              <a:buSzPts val="2400"/>
              <a:buFont typeface="Arial"/>
              <a:buChar char="–"/>
              <a:defRPr b="0" i="0" sz="2400" u="none" cap="none" strike="noStrike">
                <a:solidFill>
                  <a:srgbClr val="17375E"/>
                </a:solidFill>
                <a:latin typeface="Calibri"/>
                <a:ea typeface="Calibri"/>
                <a:cs typeface="Calibri"/>
                <a:sym typeface="Calibri"/>
              </a:defRPr>
            </a:lvl2pPr>
            <a:lvl3pPr indent="-368300" lvl="2" marL="1371600" marR="0" rtl="0" algn="l">
              <a:spcBef>
                <a:spcPts val="440"/>
              </a:spcBef>
              <a:spcAft>
                <a:spcPts val="0"/>
              </a:spcAft>
              <a:buClr>
                <a:srgbClr val="17375E"/>
              </a:buClr>
              <a:buSzPts val="2200"/>
              <a:buFont typeface="Arial"/>
              <a:buChar char="•"/>
              <a:defRPr b="0" i="0" sz="2200" u="none" cap="none" strike="noStrike">
                <a:solidFill>
                  <a:srgbClr val="17375E"/>
                </a:solidFill>
                <a:latin typeface="Calibri"/>
                <a:ea typeface="Calibri"/>
                <a:cs typeface="Calibri"/>
                <a:sym typeface="Calibri"/>
              </a:defRPr>
            </a:lvl3pPr>
            <a:lvl4pPr indent="-349250" lvl="3" marL="18288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4pPr>
            <a:lvl5pPr indent="-349250" lvl="4" marL="2286000" marR="0" rtl="0" algn="l">
              <a:spcBef>
                <a:spcPts val="380"/>
              </a:spcBef>
              <a:spcAft>
                <a:spcPts val="0"/>
              </a:spcAft>
              <a:buClr>
                <a:srgbClr val="17375E"/>
              </a:buClr>
              <a:buSzPts val="1900"/>
              <a:buFont typeface="Arial"/>
              <a:buChar char="»"/>
              <a:defRPr b="0" i="0" sz="1900" u="none" cap="none" strike="noStrike">
                <a:solidFill>
                  <a:srgbClr val="17375E"/>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394" name="Google Shape;394;p70"/>
          <p:cNvSpPr/>
          <p:nvPr/>
        </p:nvSpPr>
        <p:spPr>
          <a:xfrm rot="5400000">
            <a:off x="11245248" y="6045087"/>
            <a:ext cx="541705" cy="479936"/>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D3D3D3"/>
              </a:gs>
              <a:gs pos="2000">
                <a:srgbClr val="D3D3D3"/>
              </a:gs>
              <a:gs pos="100000">
                <a:srgbClr val="F7F7F7"/>
              </a:gs>
            </a:gsLst>
            <a:lin ang="18900000" scaled="0"/>
          </a:gradFill>
          <a:ln cap="flat" cmpd="sng" w="12700">
            <a:solidFill>
              <a:schemeClr val="lt1"/>
            </a:solidFill>
            <a:prstDash val="solid"/>
            <a:round/>
            <a:headEnd len="sm" w="sm" type="none"/>
            <a:tailEnd len="sm" w="sm" type="none"/>
          </a:ln>
          <a:effectLst>
            <a:outerShdw blurRad="165100" rotWithShape="0" algn="tl" dir="2700000" dist="76200">
              <a:srgbClr val="000000">
                <a:alpha val="2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5" name="Google Shape;395;p70"/>
          <p:cNvSpPr txBox="1"/>
          <p:nvPr>
            <p:ph idx="10" type="dt"/>
          </p:nvPr>
        </p:nvSpPr>
        <p:spPr>
          <a:xfrm>
            <a:off x="8939636" y="177842"/>
            <a:ext cx="2844430" cy="3652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6" name="Google Shape;396;p70"/>
          <p:cNvSpPr txBox="1"/>
          <p:nvPr>
            <p:ph idx="11" type="ftr"/>
          </p:nvPr>
        </p:nvSpPr>
        <p:spPr>
          <a:xfrm>
            <a:off x="4165059" y="6334005"/>
            <a:ext cx="3860297" cy="36521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397" name="Google Shape;397;p70"/>
          <p:cNvCxnSpPr/>
          <p:nvPr/>
        </p:nvCxnSpPr>
        <p:spPr>
          <a:xfrm>
            <a:off x="812694" y="6275254"/>
            <a:ext cx="10463438" cy="19604"/>
          </a:xfrm>
          <a:prstGeom prst="straightConnector1">
            <a:avLst/>
          </a:prstGeom>
          <a:noFill/>
          <a:ln cap="flat" cmpd="sng" w="9525">
            <a:solidFill>
              <a:srgbClr val="BFBFBF"/>
            </a:solidFill>
            <a:prstDash val="solid"/>
            <a:round/>
            <a:headEnd len="sm" w="sm" type="none"/>
            <a:tailEnd len="sm" w="sm" type="none"/>
          </a:ln>
        </p:spPr>
      </p:cxnSp>
      <p:sp>
        <p:nvSpPr>
          <p:cNvPr id="398" name="Google Shape;398;p70"/>
          <p:cNvSpPr txBox="1"/>
          <p:nvPr>
            <p:ph idx="12" type="sldNum"/>
          </p:nvPr>
        </p:nvSpPr>
        <p:spPr>
          <a:xfrm>
            <a:off x="11281415" y="6145720"/>
            <a:ext cx="479938" cy="3048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600">
                <a:solidFill>
                  <a:srgbClr val="7F7F7F"/>
                </a:solidFill>
                <a:latin typeface="Impact"/>
                <a:ea typeface="Impact"/>
                <a:cs typeface="Impact"/>
                <a:sym typeface="Impact"/>
              </a:defRPr>
            </a:lvl1pPr>
            <a:lvl2pPr indent="0" lvl="1" marL="0" marR="0" rtl="0" algn="ctr">
              <a:spcBef>
                <a:spcPts val="0"/>
              </a:spcBef>
              <a:buNone/>
              <a:defRPr b="0" sz="1600">
                <a:solidFill>
                  <a:srgbClr val="7F7F7F"/>
                </a:solidFill>
                <a:latin typeface="Impact"/>
                <a:ea typeface="Impact"/>
                <a:cs typeface="Impact"/>
                <a:sym typeface="Impact"/>
              </a:defRPr>
            </a:lvl2pPr>
            <a:lvl3pPr indent="0" lvl="2" marL="0" marR="0" rtl="0" algn="ctr">
              <a:spcBef>
                <a:spcPts val="0"/>
              </a:spcBef>
              <a:buNone/>
              <a:defRPr b="0" sz="1600">
                <a:solidFill>
                  <a:srgbClr val="7F7F7F"/>
                </a:solidFill>
                <a:latin typeface="Impact"/>
                <a:ea typeface="Impact"/>
                <a:cs typeface="Impact"/>
                <a:sym typeface="Impact"/>
              </a:defRPr>
            </a:lvl3pPr>
            <a:lvl4pPr indent="0" lvl="3" marL="0" marR="0" rtl="0" algn="ctr">
              <a:spcBef>
                <a:spcPts val="0"/>
              </a:spcBef>
              <a:buNone/>
              <a:defRPr b="0" sz="1600">
                <a:solidFill>
                  <a:srgbClr val="7F7F7F"/>
                </a:solidFill>
                <a:latin typeface="Impact"/>
                <a:ea typeface="Impact"/>
                <a:cs typeface="Impact"/>
                <a:sym typeface="Impact"/>
              </a:defRPr>
            </a:lvl4pPr>
            <a:lvl5pPr indent="0" lvl="4" marL="0" marR="0" rtl="0" algn="ctr">
              <a:spcBef>
                <a:spcPts val="0"/>
              </a:spcBef>
              <a:buNone/>
              <a:defRPr b="0" sz="1600">
                <a:solidFill>
                  <a:srgbClr val="7F7F7F"/>
                </a:solidFill>
                <a:latin typeface="Impact"/>
                <a:ea typeface="Impact"/>
                <a:cs typeface="Impact"/>
                <a:sym typeface="Impact"/>
              </a:defRPr>
            </a:lvl5pPr>
            <a:lvl6pPr indent="0" lvl="5" marL="0" marR="0" rtl="0" algn="ctr">
              <a:spcBef>
                <a:spcPts val="0"/>
              </a:spcBef>
              <a:buNone/>
              <a:defRPr b="0" sz="1600">
                <a:solidFill>
                  <a:srgbClr val="7F7F7F"/>
                </a:solidFill>
                <a:latin typeface="Impact"/>
                <a:ea typeface="Impact"/>
                <a:cs typeface="Impact"/>
                <a:sym typeface="Impact"/>
              </a:defRPr>
            </a:lvl6pPr>
            <a:lvl7pPr indent="0" lvl="6" marL="0" marR="0" rtl="0" algn="ctr">
              <a:spcBef>
                <a:spcPts val="0"/>
              </a:spcBef>
              <a:buNone/>
              <a:defRPr b="0" sz="1600">
                <a:solidFill>
                  <a:srgbClr val="7F7F7F"/>
                </a:solidFill>
                <a:latin typeface="Impact"/>
                <a:ea typeface="Impact"/>
                <a:cs typeface="Impact"/>
                <a:sym typeface="Impact"/>
              </a:defRPr>
            </a:lvl7pPr>
            <a:lvl8pPr indent="0" lvl="7" marL="0" marR="0" rtl="0" algn="ctr">
              <a:spcBef>
                <a:spcPts val="0"/>
              </a:spcBef>
              <a:buNone/>
              <a:defRPr b="0" sz="1600">
                <a:solidFill>
                  <a:srgbClr val="7F7F7F"/>
                </a:solidFill>
                <a:latin typeface="Impact"/>
                <a:ea typeface="Impact"/>
                <a:cs typeface="Impact"/>
                <a:sym typeface="Impact"/>
              </a:defRPr>
            </a:lvl8pPr>
            <a:lvl9pPr indent="0" lvl="8" marL="0" marR="0" rtl="0" algn="ctr">
              <a:spcBef>
                <a:spcPts val="0"/>
              </a:spcBef>
              <a:buNone/>
              <a:defRPr b="0" sz="1600">
                <a:solidFill>
                  <a:srgbClr val="7F7F7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99" r:id="rId3"/>
    <p:sldLayoutId id="2147483700" r:id="rId4"/>
    <p:sldLayoutId id="214748370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drive.google.com/file/d/15F--vjHzwSOLQ24bsoLVsoNAuzxzhlW_/view" TargetMode="External"/><Relationship Id="rId4" Type="http://schemas.openxmlformats.org/officeDocument/2006/relationships/image" Target="../media/image6.png"/><Relationship Id="rId9" Type="http://schemas.openxmlformats.org/officeDocument/2006/relationships/hyperlink" Target="http://drive.google.com/file/d/1yvjvT23tq0V6tMrnLbLfTxncFHo1zqn1/view" TargetMode="External"/><Relationship Id="rId5" Type="http://schemas.openxmlformats.org/officeDocument/2006/relationships/hyperlink" Target="http://drive.google.com/file/d/1V7Qoaw7T9VWFyKCEOqgNO24Jva7TmOkn/view" TargetMode="External"/><Relationship Id="rId6" Type="http://schemas.openxmlformats.org/officeDocument/2006/relationships/hyperlink" Target="http://drive.google.com/file/d/1ovVjs3o4xfSu9dVHU3jkCJwIiDFvRqDg/view" TargetMode="External"/><Relationship Id="rId7" Type="http://schemas.openxmlformats.org/officeDocument/2006/relationships/hyperlink" Target="http://drive.google.com/file/d/1ZO-TgjJ-poXDGifEQtN4xwozUgVvYV1a/view" TargetMode="External"/><Relationship Id="rId8" Type="http://schemas.openxmlformats.org/officeDocument/2006/relationships/hyperlink" Target="http://drive.google.com/file/d/1xGFGLqfdqvW87BBAD2EPbH_SbmoUOF_s/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bFXgeuYlC3ArJUNMs53wWsOkBciJY4gq/view" TargetMode="External"/><Relationship Id="rId4" Type="http://schemas.openxmlformats.org/officeDocument/2006/relationships/image" Target="../media/image6.png"/><Relationship Id="rId9" Type="http://schemas.openxmlformats.org/officeDocument/2006/relationships/hyperlink" Target="http://drive.google.com/file/d/1yvjvT23tq0V6tMrnLbLfTxncFHo1zqn1/view" TargetMode="External"/><Relationship Id="rId5" Type="http://schemas.openxmlformats.org/officeDocument/2006/relationships/hyperlink" Target="http://drive.google.com/file/d/1kBl1QilGdPPtu_LUc38o3Jq_laFBNspk/view" TargetMode="External"/><Relationship Id="rId6" Type="http://schemas.openxmlformats.org/officeDocument/2006/relationships/hyperlink" Target="http://drive.google.com/file/d/1KsuTNE9BHQjAKTrAzhVHcFGUJLJppzGc/view" TargetMode="External"/><Relationship Id="rId7" Type="http://schemas.openxmlformats.org/officeDocument/2006/relationships/hyperlink" Target="http://drive.google.com/file/d/1XGavPrfmWXbsW71I1K3XsdbVVN_PH1le/view" TargetMode="External"/><Relationship Id="rId8" Type="http://schemas.openxmlformats.org/officeDocument/2006/relationships/hyperlink" Target="http://drive.google.com/file/d/1kBl1QilGdPPtu_LUc38o3Jq_laFBNspk/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drive.google.com/file/d/1YLVxfbOvCsP9VgFOmtTP8fbcKkWN41wL/view"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towardsdatascience.com/finding-choruses-in-songs-with-python-a925165f94a8" TargetMode="External"/><Relationship Id="rId4" Type="http://schemas.openxmlformats.org/officeDocument/2006/relationships/hyperlink" Target="https://github.com/vivjay30/pychorus" TargetMode="External"/><Relationship Id="rId5" Type="http://schemas.openxmlformats.org/officeDocument/2006/relationships/hyperlink" Target="https://github.com/deezer/spleeter" TargetMode="External"/><Relationship Id="rId6" Type="http://schemas.openxmlformats.org/officeDocument/2006/relationships/hyperlink" Target="https://kanido386.github.io/2020/09/summer-project/" TargetMode="External"/><Relationship Id="rId7" Type="http://schemas.openxmlformats.org/officeDocument/2006/relationships/hyperlink" Target="https://docs.scipy.org/doc/scipy/reference/generated/scipy.signal.get_window.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gif"/><Relationship Id="rId4" Type="http://schemas.openxmlformats.org/officeDocument/2006/relationships/image" Target="../media/image18.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1"/>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434" name="Google Shape;434;p1"/>
          <p:cNvPicPr preferRelativeResize="0"/>
          <p:nvPr/>
        </p:nvPicPr>
        <p:blipFill rotWithShape="1">
          <a:blip r:embed="rId4">
            <a:alphaModFix/>
          </a:blip>
          <a:srcRect b="0" l="0" r="0" t="0"/>
          <a:stretch/>
        </p:blipFill>
        <p:spPr>
          <a:xfrm>
            <a:off x="0" y="-1241"/>
            <a:ext cx="3734664" cy="6859588"/>
          </a:xfrm>
          <a:prstGeom prst="rect">
            <a:avLst/>
          </a:prstGeom>
          <a:noFill/>
          <a:ln>
            <a:noFill/>
          </a:ln>
        </p:spPr>
      </p:pic>
      <p:sp>
        <p:nvSpPr>
          <p:cNvPr id="435" name="Google Shape;435;p1"/>
          <p:cNvSpPr txBox="1"/>
          <p:nvPr/>
        </p:nvSpPr>
        <p:spPr>
          <a:xfrm>
            <a:off x="6279064" y="2520737"/>
            <a:ext cx="554810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zh-TW" sz="4800" u="none" cap="none" strike="noStrike">
                <a:solidFill>
                  <a:srgbClr val="222A35"/>
                </a:solidFill>
                <a:latin typeface="Arial"/>
                <a:ea typeface="Arial"/>
                <a:cs typeface="Arial"/>
                <a:sym typeface="Arial"/>
              </a:rPr>
              <a:t>副歌轉換器</a:t>
            </a:r>
            <a:endParaRPr b="1" i="0" sz="4800" u="none" cap="none" strike="noStrike">
              <a:solidFill>
                <a:srgbClr val="222A35"/>
              </a:solidFill>
              <a:latin typeface="Arial"/>
              <a:ea typeface="Arial"/>
              <a:cs typeface="Arial"/>
              <a:sym typeface="Arial"/>
            </a:endParaRPr>
          </a:p>
        </p:txBody>
      </p:sp>
      <p:sp>
        <p:nvSpPr>
          <p:cNvPr id="436" name="Google Shape;436;p1"/>
          <p:cNvSpPr txBox="1"/>
          <p:nvPr/>
        </p:nvSpPr>
        <p:spPr>
          <a:xfrm>
            <a:off x="6868067" y="3651759"/>
            <a:ext cx="43701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第10組</a:t>
            </a:r>
            <a:endParaRPr b="0" i="0" sz="1600" u="none" cap="none" strike="noStrike">
              <a:solidFill>
                <a:srgbClr val="7F7F7F"/>
              </a:solidFill>
              <a:latin typeface="Arimo"/>
              <a:ea typeface="Arimo"/>
              <a:cs typeface="Arimo"/>
              <a:sym typeface="Arimo"/>
            </a:endParaRPr>
          </a:p>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408410002 林靖軒</a:t>
            </a:r>
            <a:endParaRPr b="0" i="0" sz="1600" u="none" cap="none" strike="noStrike">
              <a:solidFill>
                <a:srgbClr val="7F7F7F"/>
              </a:solidFill>
              <a:latin typeface="Arimo"/>
              <a:ea typeface="Arimo"/>
              <a:cs typeface="Arimo"/>
              <a:sym typeface="Arimo"/>
            </a:endParaRPr>
          </a:p>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408410038 李彥廷</a:t>
            </a:r>
            <a:endParaRPr b="0" i="0" sz="1600" u="none" cap="none" strike="noStrike">
              <a:solidFill>
                <a:srgbClr val="7F7F7F"/>
              </a:solidFill>
              <a:latin typeface="Arimo"/>
              <a:ea typeface="Arimo"/>
              <a:cs typeface="Arimo"/>
              <a:sym typeface="Arimo"/>
            </a:endParaRPr>
          </a:p>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408410062 鄭宇軒</a:t>
            </a:r>
            <a:endParaRPr b="0" i="0" sz="1600" u="none" cap="none" strike="noStrike">
              <a:solidFill>
                <a:srgbClr val="7F7F7F"/>
              </a:solidFill>
              <a:latin typeface="Arimo"/>
              <a:ea typeface="Arimo"/>
              <a:cs typeface="Arimo"/>
              <a:sym typeface="Arimo"/>
            </a:endParaRPr>
          </a:p>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408410088 許圃瑄</a:t>
            </a:r>
            <a:endParaRPr b="0" i="0" sz="1600" u="none" cap="none" strike="noStrike">
              <a:solidFill>
                <a:srgbClr val="7F7F7F"/>
              </a:solidFill>
              <a:latin typeface="Arimo"/>
              <a:ea typeface="Arimo"/>
              <a:cs typeface="Arimo"/>
              <a:sym typeface="Arimo"/>
            </a:endParaRPr>
          </a:p>
          <a:p>
            <a:pPr indent="0" lvl="0" marL="0" marR="0" rtl="0" algn="ctr">
              <a:spcBef>
                <a:spcPts val="0"/>
              </a:spcBef>
              <a:spcAft>
                <a:spcPts val="0"/>
              </a:spcAft>
              <a:buNone/>
            </a:pPr>
            <a:r>
              <a:rPr b="0" i="0" lang="zh-TW" sz="1600" u="none" cap="none" strike="noStrike">
                <a:solidFill>
                  <a:srgbClr val="7F7F7F"/>
                </a:solidFill>
                <a:latin typeface="Arimo"/>
                <a:ea typeface="Arimo"/>
                <a:cs typeface="Arimo"/>
                <a:sym typeface="Arimo"/>
              </a:rPr>
              <a:t>408410092 倪英智</a:t>
            </a:r>
            <a:endParaRPr b="0" i="0" sz="1600" u="none" cap="none" strike="noStrike">
              <a:solidFill>
                <a:srgbClr val="7F7F7F"/>
              </a:solidFill>
              <a:latin typeface="Arimo"/>
              <a:ea typeface="Arimo"/>
              <a:cs typeface="Arimo"/>
              <a:sym typeface="Arimo"/>
            </a:endParaRPr>
          </a:p>
        </p:txBody>
      </p:sp>
      <p:sp>
        <p:nvSpPr>
          <p:cNvPr id="437" name="Google Shape;437;p1"/>
          <p:cNvSpPr txBox="1"/>
          <p:nvPr/>
        </p:nvSpPr>
        <p:spPr>
          <a:xfrm>
            <a:off x="5787007" y="3229655"/>
            <a:ext cx="65322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zh-TW" sz="2400" u="none" cap="none" strike="noStrike">
                <a:solidFill>
                  <a:srgbClr val="222A35"/>
                </a:solidFill>
                <a:latin typeface="Arial"/>
                <a:ea typeface="Arial"/>
                <a:cs typeface="Arial"/>
                <a:sym typeface="Arial"/>
              </a:rPr>
              <a:t>Song Changer Lite</a:t>
            </a:r>
            <a:endParaRPr b="1" i="0" sz="2400" u="none" cap="none" strike="noStrike">
              <a:solidFill>
                <a:srgbClr val="222A35"/>
              </a:solidFill>
              <a:latin typeface="Arial"/>
              <a:ea typeface="Arial"/>
              <a:cs typeface="Arial"/>
              <a:sym typeface="Arial"/>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pSp>
        <p:nvGrpSpPr>
          <p:cNvPr id="672" name="Google Shape;672;p10"/>
          <p:cNvGrpSpPr/>
          <p:nvPr/>
        </p:nvGrpSpPr>
        <p:grpSpPr>
          <a:xfrm>
            <a:off x="1078708" y="332698"/>
            <a:ext cx="3899691" cy="712149"/>
            <a:chOff x="1143155" y="316733"/>
            <a:chExt cx="3899691" cy="712149"/>
          </a:xfrm>
        </p:grpSpPr>
        <p:sp>
          <p:nvSpPr>
            <p:cNvPr id="673" name="Google Shape;673;p10"/>
            <p:cNvSpPr txBox="1"/>
            <p:nvPr/>
          </p:nvSpPr>
          <p:spPr>
            <a:xfrm>
              <a:off x="1143155" y="316733"/>
              <a:ext cx="3899691"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實作方法: 音色替換</a:t>
              </a:r>
              <a:endParaRPr sz="3200">
                <a:solidFill>
                  <a:srgbClr val="444243"/>
                </a:solidFill>
                <a:latin typeface="Arial"/>
                <a:ea typeface="Arial"/>
                <a:cs typeface="Arial"/>
                <a:sym typeface="Arial"/>
              </a:endParaRPr>
            </a:p>
          </p:txBody>
        </p:sp>
        <p:sp>
          <p:nvSpPr>
            <p:cNvPr id="674" name="Google Shape;674;p10"/>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675" name="Google Shape;675;p10"/>
          <p:cNvSpPr txBox="1"/>
          <p:nvPr/>
        </p:nvSpPr>
        <p:spPr>
          <a:xfrm>
            <a:off x="1478604" y="2043279"/>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1.</a:t>
            </a:r>
            <a:endParaRPr/>
          </a:p>
        </p:txBody>
      </p:sp>
      <p:sp>
        <p:nvSpPr>
          <p:cNvPr id="676" name="Google Shape;676;p10"/>
          <p:cNvSpPr/>
          <p:nvPr/>
        </p:nvSpPr>
        <p:spPr>
          <a:xfrm>
            <a:off x="1959690" y="2181249"/>
            <a:ext cx="3925109" cy="1158114"/>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由於音樂有單聲道和雙聲道兩種，單聲道的可以直接處理資料，而雙聲道的則會只取左[ : , 0 ]的資料</a:t>
            </a:r>
            <a:endParaRPr sz="1600">
              <a:solidFill>
                <a:srgbClr val="7F7F7F"/>
              </a:solidFill>
              <a:latin typeface="Microsoft Yahei"/>
              <a:ea typeface="Microsoft Yahei"/>
              <a:cs typeface="Microsoft Yahei"/>
              <a:sym typeface="Microsoft Yahei"/>
            </a:endParaRPr>
          </a:p>
        </p:txBody>
      </p:sp>
      <p:sp>
        <p:nvSpPr>
          <p:cNvPr id="677" name="Google Shape;677;p10"/>
          <p:cNvSpPr txBox="1"/>
          <p:nvPr/>
        </p:nvSpPr>
        <p:spPr>
          <a:xfrm>
            <a:off x="1478604" y="3394763"/>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2.</a:t>
            </a:r>
            <a:endParaRPr sz="4000">
              <a:solidFill>
                <a:srgbClr val="7F7F7F"/>
              </a:solidFill>
              <a:latin typeface="Calibri"/>
              <a:ea typeface="Calibri"/>
              <a:cs typeface="Calibri"/>
              <a:sym typeface="Calibri"/>
            </a:endParaRPr>
          </a:p>
        </p:txBody>
      </p:sp>
      <p:sp>
        <p:nvSpPr>
          <p:cNvPr id="678" name="Google Shape;678;p10"/>
          <p:cNvSpPr/>
          <p:nvPr/>
        </p:nvSpPr>
        <p:spPr>
          <a:xfrm>
            <a:off x="1959690" y="3399298"/>
            <a:ext cx="3925109" cy="1527446"/>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進行frame的切割，並使用Window function裡的hann來增加連續性，並取得該歌曲的基頻與泛音頻率，與前一個要換的音色進行比較，取得比例並替換</a:t>
            </a:r>
            <a:endParaRPr sz="1600">
              <a:solidFill>
                <a:srgbClr val="7F7F7F"/>
              </a:solidFill>
              <a:latin typeface="Microsoft Yahei"/>
              <a:ea typeface="Microsoft Yahei"/>
              <a:cs typeface="Microsoft Yahei"/>
              <a:sym typeface="Microsoft Yahei"/>
            </a:endParaRPr>
          </a:p>
        </p:txBody>
      </p:sp>
      <p:sp>
        <p:nvSpPr>
          <p:cNvPr id="679" name="Google Shape;679;p10"/>
          <p:cNvSpPr txBox="1"/>
          <p:nvPr/>
        </p:nvSpPr>
        <p:spPr>
          <a:xfrm>
            <a:off x="1478603" y="4872716"/>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3.</a:t>
            </a:r>
            <a:endParaRPr sz="4000">
              <a:solidFill>
                <a:srgbClr val="7F7F7F"/>
              </a:solidFill>
              <a:latin typeface="Calibri"/>
              <a:ea typeface="Calibri"/>
              <a:cs typeface="Calibri"/>
              <a:sym typeface="Calibri"/>
            </a:endParaRPr>
          </a:p>
        </p:txBody>
      </p:sp>
      <p:sp>
        <p:nvSpPr>
          <p:cNvPr id="680" name="Google Shape;680;p10"/>
          <p:cNvSpPr/>
          <p:nvPr/>
        </p:nvSpPr>
        <p:spPr>
          <a:xfrm>
            <a:off x="1947529" y="4951348"/>
            <a:ext cx="3925109" cy="788782"/>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處理完後振幅會變小，但我們並沒有做放大的處理，也沒有做噪音處理</a:t>
            </a:r>
            <a:endParaRPr sz="1600">
              <a:solidFill>
                <a:srgbClr val="7F7F7F"/>
              </a:solidFill>
              <a:latin typeface="Microsoft Yahei"/>
              <a:ea typeface="Microsoft Yahei"/>
              <a:cs typeface="Microsoft Yahei"/>
              <a:sym typeface="Microsoft Yahei"/>
            </a:endParaRPr>
          </a:p>
        </p:txBody>
      </p:sp>
      <p:cxnSp>
        <p:nvCxnSpPr>
          <p:cNvPr id="681" name="Google Shape;681;p10"/>
          <p:cNvCxnSpPr/>
          <p:nvPr/>
        </p:nvCxnSpPr>
        <p:spPr>
          <a:xfrm>
            <a:off x="4029021" y="7093240"/>
            <a:ext cx="4258816" cy="0"/>
          </a:xfrm>
          <a:prstGeom prst="straightConnector1">
            <a:avLst/>
          </a:prstGeom>
          <a:noFill/>
          <a:ln cap="flat" cmpd="sng" w="9525">
            <a:solidFill>
              <a:srgbClr val="7F7F7F"/>
            </a:solidFill>
            <a:prstDash val="solid"/>
            <a:round/>
            <a:headEnd len="sm" w="sm" type="none"/>
            <a:tailEnd len="sm" w="sm" type="none"/>
          </a:ln>
        </p:spPr>
      </p:cxnSp>
      <p:cxnSp>
        <p:nvCxnSpPr>
          <p:cNvPr id="682" name="Google Shape;682;p10"/>
          <p:cNvCxnSpPr/>
          <p:nvPr/>
        </p:nvCxnSpPr>
        <p:spPr>
          <a:xfrm>
            <a:off x="1625979" y="4888421"/>
            <a:ext cx="4258816" cy="0"/>
          </a:xfrm>
          <a:prstGeom prst="straightConnector1">
            <a:avLst/>
          </a:prstGeom>
          <a:noFill/>
          <a:ln cap="flat" cmpd="sng" w="9525">
            <a:solidFill>
              <a:srgbClr val="7F7F7F"/>
            </a:solidFill>
            <a:prstDash val="solid"/>
            <a:round/>
            <a:headEnd len="sm" w="sm" type="none"/>
            <a:tailEnd len="sm" w="sm" type="none"/>
          </a:ln>
        </p:spPr>
      </p:cxnSp>
      <p:sp>
        <p:nvSpPr>
          <p:cNvPr id="683" name="Google Shape;683;p10"/>
          <p:cNvSpPr/>
          <p:nvPr/>
        </p:nvSpPr>
        <p:spPr>
          <a:xfrm>
            <a:off x="1625983" y="1548776"/>
            <a:ext cx="2471738" cy="461963"/>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684" name="Google Shape;684;p10"/>
          <p:cNvSpPr txBox="1"/>
          <p:nvPr/>
        </p:nvSpPr>
        <p:spPr>
          <a:xfrm>
            <a:off x="1831048" y="1596401"/>
            <a:ext cx="206002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600">
                <a:solidFill>
                  <a:schemeClr val="lt1"/>
                </a:solidFill>
                <a:latin typeface="Arial"/>
                <a:ea typeface="Arial"/>
                <a:cs typeface="Arial"/>
                <a:sym typeface="Arial"/>
              </a:rPr>
              <a:t>方法描述</a:t>
            </a:r>
            <a:endParaRPr b="1" sz="1600">
              <a:solidFill>
                <a:schemeClr val="lt1"/>
              </a:solidFill>
              <a:latin typeface="Arial"/>
              <a:ea typeface="Arial"/>
              <a:cs typeface="Arial"/>
              <a:sym typeface="Arial"/>
            </a:endParaRPr>
          </a:p>
        </p:txBody>
      </p:sp>
      <p:grpSp>
        <p:nvGrpSpPr>
          <p:cNvPr id="685" name="Google Shape;685;p10"/>
          <p:cNvGrpSpPr/>
          <p:nvPr/>
        </p:nvGrpSpPr>
        <p:grpSpPr>
          <a:xfrm>
            <a:off x="6365884" y="1548774"/>
            <a:ext cx="4602685" cy="1313351"/>
            <a:chOff x="6408665" y="3944803"/>
            <a:chExt cx="2672855" cy="1236015"/>
          </a:xfrm>
        </p:grpSpPr>
        <p:sp>
          <p:nvSpPr>
            <p:cNvPr id="686" name="Google Shape;686;p10"/>
            <p:cNvSpPr/>
            <p:nvPr/>
          </p:nvSpPr>
          <p:spPr>
            <a:xfrm>
              <a:off x="6408665" y="3965646"/>
              <a:ext cx="2672855" cy="336229"/>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87" name="Google Shape;687;p10"/>
            <p:cNvSpPr txBox="1"/>
            <p:nvPr/>
          </p:nvSpPr>
          <p:spPr>
            <a:xfrm>
              <a:off x="6714937" y="3944803"/>
              <a:ext cx="1942228" cy="322648"/>
            </a:xfrm>
            <a:prstGeom prst="rect">
              <a:avLst/>
            </a:prstGeom>
            <a:noFill/>
            <a:ln>
              <a:noFill/>
            </a:ln>
          </p:spPr>
          <p:txBody>
            <a:bodyPr anchorCtr="0" anchor="t" bIns="45700" lIns="91400" spcFirstLastPara="1" rIns="91400" wrap="square" tIns="45700">
              <a:spAutoFit/>
            </a:bodyPr>
            <a:lstStyle/>
            <a:p>
              <a:pPr indent="0" lvl="0" marL="0" marR="0" rtl="0" algn="ctr">
                <a:lnSpc>
                  <a:spcPct val="130000"/>
                </a:lnSpc>
                <a:spcBef>
                  <a:spcPts val="0"/>
                </a:spcBef>
                <a:spcAft>
                  <a:spcPts val="0"/>
                </a:spcAft>
                <a:buNone/>
              </a:pPr>
              <a:r>
                <a:rPr b="1" lang="zh-TW" sz="1400">
                  <a:solidFill>
                    <a:schemeClr val="lt1"/>
                  </a:solidFill>
                  <a:latin typeface="Century Gothic"/>
                  <a:ea typeface="Century Gothic"/>
                  <a:cs typeface="Century Gothic"/>
                  <a:sym typeface="Century Gothic"/>
                </a:rPr>
                <a:t>說明</a:t>
              </a:r>
              <a:endParaRPr b="1" sz="1400">
                <a:solidFill>
                  <a:schemeClr val="lt1"/>
                </a:solidFill>
                <a:latin typeface="Century Gothic"/>
                <a:ea typeface="Century Gothic"/>
                <a:cs typeface="Century Gothic"/>
                <a:sym typeface="Century Gothic"/>
              </a:endParaRPr>
            </a:p>
          </p:txBody>
        </p:sp>
        <p:grpSp>
          <p:nvGrpSpPr>
            <p:cNvPr id="688" name="Google Shape;688;p10"/>
            <p:cNvGrpSpPr/>
            <p:nvPr/>
          </p:nvGrpSpPr>
          <p:grpSpPr>
            <a:xfrm>
              <a:off x="6534954" y="4470046"/>
              <a:ext cx="2478891" cy="710772"/>
              <a:chOff x="1886754" y="4700356"/>
              <a:chExt cx="2478891" cy="710772"/>
            </a:xfrm>
          </p:grpSpPr>
          <p:sp>
            <p:nvSpPr>
              <p:cNvPr id="689" name="Google Shape;689;p10"/>
              <p:cNvSpPr/>
              <p:nvPr/>
            </p:nvSpPr>
            <p:spPr>
              <a:xfrm>
                <a:off x="1886754" y="4937309"/>
                <a:ext cx="285272" cy="473819"/>
              </a:xfrm>
              <a:custGeom>
                <a:rect b="b" l="l" r="r" t="t"/>
                <a:pathLst>
                  <a:path extrusionOk="0" h="720080" w="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90" name="Google Shape;690;p10"/>
              <p:cNvSpPr txBox="1"/>
              <p:nvPr/>
            </p:nvSpPr>
            <p:spPr>
              <a:xfrm>
                <a:off x="2172026" y="4700356"/>
                <a:ext cx="583854" cy="3186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F7F7F"/>
                    </a:solidFill>
                    <a:latin typeface="Microsoft Yahei"/>
                    <a:ea typeface="Microsoft Yahei"/>
                    <a:cs typeface="Microsoft Yahei"/>
                    <a:sym typeface="Microsoft Yahei"/>
                  </a:rPr>
                  <a:t>替換說明</a:t>
                </a:r>
                <a:endParaRPr b="1" sz="1600">
                  <a:solidFill>
                    <a:srgbClr val="7F7F7F"/>
                  </a:solidFill>
                  <a:latin typeface="Microsoft Yahei"/>
                  <a:ea typeface="Microsoft Yahei"/>
                  <a:cs typeface="Microsoft Yahei"/>
                  <a:sym typeface="Microsoft Yahei"/>
                </a:endParaRPr>
              </a:p>
            </p:txBody>
          </p:sp>
          <p:sp>
            <p:nvSpPr>
              <p:cNvPr id="691" name="Google Shape;691;p10"/>
              <p:cNvSpPr txBox="1"/>
              <p:nvPr/>
            </p:nvSpPr>
            <p:spPr>
              <a:xfrm>
                <a:off x="2172026" y="4971733"/>
                <a:ext cx="2193619" cy="3551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400">
                    <a:solidFill>
                      <a:srgbClr val="7F7F7F"/>
                    </a:solidFill>
                    <a:latin typeface="Microsoft Yahei"/>
                    <a:ea typeface="Microsoft Yahei"/>
                    <a:cs typeface="Microsoft Yahei"/>
                    <a:sym typeface="Microsoft Yahei"/>
                  </a:rPr>
                  <a:t>從音色分析獲得比例來對各frame做替換</a:t>
                </a:r>
                <a:endParaRPr sz="1400">
                  <a:solidFill>
                    <a:srgbClr val="7F7F7F"/>
                  </a:solidFill>
                  <a:latin typeface="Microsoft Yahei"/>
                  <a:ea typeface="Microsoft Yahei"/>
                  <a:cs typeface="Microsoft Yahei"/>
                  <a:sym typeface="Microsoft Yahei"/>
                </a:endParaRPr>
              </a:p>
            </p:txBody>
          </p:sp>
        </p:grpSp>
      </p:grpSp>
      <p:cxnSp>
        <p:nvCxnSpPr>
          <p:cNvPr id="692" name="Google Shape;692;p10"/>
          <p:cNvCxnSpPr/>
          <p:nvPr/>
        </p:nvCxnSpPr>
        <p:spPr>
          <a:xfrm>
            <a:off x="1625983" y="3298309"/>
            <a:ext cx="4258816" cy="0"/>
          </a:xfrm>
          <a:prstGeom prst="straightConnector1">
            <a:avLst/>
          </a:prstGeom>
          <a:noFill/>
          <a:ln cap="flat" cmpd="sng" w="9525">
            <a:solidFill>
              <a:srgbClr val="7F7F7F"/>
            </a:solidFill>
            <a:prstDash val="solid"/>
            <a:round/>
            <a:headEnd len="sm" w="sm" type="none"/>
            <a:tailEnd len="sm" w="sm" type="none"/>
          </a:ln>
        </p:spPr>
      </p:cxnSp>
      <p:pic>
        <p:nvPicPr>
          <p:cNvPr id="693" name="Google Shape;693;p10"/>
          <p:cNvPicPr preferRelativeResize="0"/>
          <p:nvPr/>
        </p:nvPicPr>
        <p:blipFill rotWithShape="1">
          <a:blip r:embed="rId3">
            <a:alphaModFix/>
          </a:blip>
          <a:srcRect b="0" l="0" r="757" t="0"/>
          <a:stretch/>
        </p:blipFill>
        <p:spPr>
          <a:xfrm>
            <a:off x="6365884" y="5130008"/>
            <a:ext cx="5124152" cy="1438476"/>
          </a:xfrm>
          <a:prstGeom prst="rect">
            <a:avLst/>
          </a:prstGeom>
          <a:noFill/>
          <a:ln>
            <a:noFill/>
          </a:ln>
        </p:spPr>
      </p:pic>
      <p:pic>
        <p:nvPicPr>
          <p:cNvPr id="694" name="Google Shape;694;p10"/>
          <p:cNvPicPr preferRelativeResize="0"/>
          <p:nvPr/>
        </p:nvPicPr>
        <p:blipFill rotWithShape="1">
          <a:blip r:embed="rId4">
            <a:alphaModFix/>
          </a:blip>
          <a:srcRect b="0" l="0" r="390" t="0"/>
          <a:stretch/>
        </p:blipFill>
        <p:spPr>
          <a:xfrm>
            <a:off x="6365884" y="3329176"/>
            <a:ext cx="5124152" cy="1419423"/>
          </a:xfrm>
          <a:prstGeom prst="rect">
            <a:avLst/>
          </a:prstGeom>
          <a:noFill/>
          <a:ln>
            <a:noFill/>
          </a:ln>
        </p:spPr>
      </p:pic>
      <p:sp>
        <p:nvSpPr>
          <p:cNvPr id="695" name="Google Shape;695;p10"/>
          <p:cNvSpPr txBox="1"/>
          <p:nvPr/>
        </p:nvSpPr>
        <p:spPr>
          <a:xfrm>
            <a:off x="6365884" y="2917063"/>
            <a:ext cx="18630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原本副歌的波型:</a:t>
            </a:r>
            <a:endParaRPr sz="1800">
              <a:solidFill>
                <a:schemeClr val="dk1"/>
              </a:solidFill>
              <a:latin typeface="Calibri"/>
              <a:ea typeface="Calibri"/>
              <a:cs typeface="Calibri"/>
              <a:sym typeface="Calibri"/>
            </a:endParaRPr>
          </a:p>
        </p:txBody>
      </p:sp>
      <p:sp>
        <p:nvSpPr>
          <p:cNvPr id="696" name="Google Shape;696;p10"/>
          <p:cNvSpPr txBox="1"/>
          <p:nvPr/>
        </p:nvSpPr>
        <p:spPr>
          <a:xfrm>
            <a:off x="6361855" y="4740821"/>
            <a:ext cx="18630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換成喇叭的波型:</a:t>
            </a:r>
            <a:endParaRPr sz="1800">
              <a:solidFill>
                <a:schemeClr val="dk1"/>
              </a:solidFill>
              <a:latin typeface="Calibri"/>
              <a:ea typeface="Calibri"/>
              <a:cs typeface="Calibri"/>
              <a:sym typeface="Calibri"/>
            </a:endParaRPr>
          </a:p>
        </p:txBody>
      </p:sp>
      <p:cxnSp>
        <p:nvCxnSpPr>
          <p:cNvPr id="697" name="Google Shape;697;p10"/>
          <p:cNvCxnSpPr/>
          <p:nvPr/>
        </p:nvCxnSpPr>
        <p:spPr>
          <a:xfrm>
            <a:off x="1613822" y="5710102"/>
            <a:ext cx="4258816" cy="0"/>
          </a:xfrm>
          <a:prstGeom prst="straightConnector1">
            <a:avLst/>
          </a:prstGeom>
          <a:noFill/>
          <a:ln cap="flat" cmpd="sng" w="9525">
            <a:solidFill>
              <a:srgbClr val="7F7F7F"/>
            </a:solidFill>
            <a:prstDash val="solid"/>
            <a:round/>
            <a:headEnd len="sm" w="sm" type="none"/>
            <a:tailEnd len="sm" w="sm" type="none"/>
          </a:ln>
        </p:spPr>
      </p:cxnSp>
      <p:sp>
        <p:nvSpPr>
          <p:cNvPr id="698" name="Google Shape;698;p10"/>
          <p:cNvSpPr/>
          <p:nvPr/>
        </p:nvSpPr>
        <p:spPr>
          <a:xfrm>
            <a:off x="1233501" y="5867174"/>
            <a:ext cx="4924928" cy="645244"/>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zh-TW" sz="1600">
                <a:solidFill>
                  <a:schemeClr val="lt1"/>
                </a:solidFill>
                <a:latin typeface="Calibri"/>
                <a:ea typeface="Calibri"/>
                <a:cs typeface="Calibri"/>
                <a:sym typeface="Calibri"/>
              </a:rPr>
              <a:t>補充: 為了避免多種音色的混淆有呼叫外部指令去幫忙做人聲與音樂的分離，替換完後再合成回去</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11"/>
          <p:cNvGrpSpPr/>
          <p:nvPr/>
        </p:nvGrpSpPr>
        <p:grpSpPr>
          <a:xfrm>
            <a:off x="1219541" y="335708"/>
            <a:ext cx="3359530" cy="677109"/>
            <a:chOff x="1038948" y="351773"/>
            <a:chExt cx="3359530" cy="677109"/>
          </a:xfrm>
        </p:grpSpPr>
        <p:sp>
          <p:nvSpPr>
            <p:cNvPr id="705" name="Google Shape;705;p11"/>
            <p:cNvSpPr txBox="1"/>
            <p:nvPr/>
          </p:nvSpPr>
          <p:spPr>
            <a:xfrm>
              <a:off x="1038948" y="351773"/>
              <a:ext cx="3255323" cy="49244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zh-TW" sz="3200">
                  <a:solidFill>
                    <a:srgbClr val="444243"/>
                  </a:solidFill>
                  <a:latin typeface="Arial"/>
                  <a:ea typeface="Arial"/>
                  <a:cs typeface="Arial"/>
                  <a:sym typeface="Arial"/>
                </a:rPr>
                <a:t>範例</a:t>
              </a:r>
              <a:endParaRPr sz="3200">
                <a:solidFill>
                  <a:srgbClr val="444243"/>
                </a:solidFill>
                <a:latin typeface="Arial"/>
                <a:ea typeface="Arial"/>
                <a:cs typeface="Arial"/>
                <a:sym typeface="Arial"/>
              </a:endParaRPr>
            </a:p>
          </p:txBody>
        </p:sp>
        <p:sp>
          <p:nvSpPr>
            <p:cNvPr id="706" name="Google Shape;706;p11"/>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grpSp>
        <p:nvGrpSpPr>
          <p:cNvPr id="707" name="Google Shape;707;p11"/>
          <p:cNvGrpSpPr/>
          <p:nvPr/>
        </p:nvGrpSpPr>
        <p:grpSpPr>
          <a:xfrm>
            <a:off x="570771" y="1645883"/>
            <a:ext cx="3486854" cy="1701676"/>
            <a:chOff x="-218499" y="1323975"/>
            <a:chExt cx="4215759" cy="2057400"/>
          </a:xfrm>
        </p:grpSpPr>
        <p:grpSp>
          <p:nvGrpSpPr>
            <p:cNvPr id="708" name="Google Shape;708;p11"/>
            <p:cNvGrpSpPr/>
            <p:nvPr/>
          </p:nvGrpSpPr>
          <p:grpSpPr>
            <a:xfrm>
              <a:off x="-218499" y="1323975"/>
              <a:ext cx="4215759" cy="2057400"/>
              <a:chOff x="213368" y="1000125"/>
              <a:chExt cx="4215758" cy="2057400"/>
            </a:xfrm>
          </p:grpSpPr>
          <p:sp>
            <p:nvSpPr>
              <p:cNvPr id="709" name="Google Shape;709;p11"/>
              <p:cNvSpPr/>
              <p:nvPr/>
            </p:nvSpPr>
            <p:spPr>
              <a:xfrm>
                <a:off x="213368" y="1000125"/>
                <a:ext cx="4215758"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10" name="Google Shape;710;p11"/>
              <p:cNvSpPr/>
              <p:nvPr/>
            </p:nvSpPr>
            <p:spPr>
              <a:xfrm>
                <a:off x="2578894"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11" name="Google Shape;711;p11"/>
            <p:cNvGrpSpPr/>
            <p:nvPr/>
          </p:nvGrpSpPr>
          <p:grpSpPr>
            <a:xfrm>
              <a:off x="20123" y="1738632"/>
              <a:ext cx="1525661" cy="1115850"/>
              <a:chOff x="1544123" y="1414781"/>
              <a:chExt cx="1525661" cy="1115850"/>
            </a:xfrm>
          </p:grpSpPr>
          <p:sp>
            <p:nvSpPr>
              <p:cNvPr id="712" name="Google Shape;712;p11"/>
              <p:cNvSpPr txBox="1"/>
              <p:nvPr/>
            </p:nvSpPr>
            <p:spPr>
              <a:xfrm>
                <a:off x="1544123" y="1414781"/>
                <a:ext cx="1060520"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歌曲一</a:t>
                </a:r>
                <a:endParaRPr sz="1800">
                  <a:solidFill>
                    <a:srgbClr val="7F7F7F"/>
                  </a:solidFill>
                  <a:latin typeface="Arial"/>
                  <a:ea typeface="Arial"/>
                  <a:cs typeface="Arial"/>
                  <a:sym typeface="Arial"/>
                </a:endParaRPr>
              </a:p>
            </p:txBody>
          </p:sp>
          <p:sp>
            <p:nvSpPr>
              <p:cNvPr id="713" name="Google Shape;713;p11"/>
              <p:cNvSpPr txBox="1"/>
              <p:nvPr/>
            </p:nvSpPr>
            <p:spPr>
              <a:xfrm>
                <a:off x="1544123" y="1898040"/>
                <a:ext cx="1525661"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原始檔</a:t>
                </a:r>
                <a:endParaRPr sz="2800">
                  <a:solidFill>
                    <a:srgbClr val="7F7F7F"/>
                  </a:solidFill>
                  <a:latin typeface="Arial"/>
                  <a:ea typeface="Arial"/>
                  <a:cs typeface="Arial"/>
                  <a:sym typeface="Arial"/>
                </a:endParaRPr>
              </a:p>
            </p:txBody>
          </p:sp>
        </p:grpSp>
      </p:grpSp>
      <p:grpSp>
        <p:nvGrpSpPr>
          <p:cNvPr id="714" name="Google Shape;714;p11"/>
          <p:cNvGrpSpPr/>
          <p:nvPr/>
        </p:nvGrpSpPr>
        <p:grpSpPr>
          <a:xfrm>
            <a:off x="4382098" y="1645883"/>
            <a:ext cx="3486154" cy="1701676"/>
            <a:chOff x="4407927" y="1323975"/>
            <a:chExt cx="4214912" cy="2057400"/>
          </a:xfrm>
        </p:grpSpPr>
        <p:grpSp>
          <p:nvGrpSpPr>
            <p:cNvPr id="715" name="Google Shape;715;p11"/>
            <p:cNvGrpSpPr/>
            <p:nvPr/>
          </p:nvGrpSpPr>
          <p:grpSpPr>
            <a:xfrm>
              <a:off x="4407927" y="1323975"/>
              <a:ext cx="4214912" cy="2057400"/>
              <a:chOff x="5931925" y="1000125"/>
              <a:chExt cx="4214911" cy="2057400"/>
            </a:xfrm>
          </p:grpSpPr>
          <p:sp>
            <p:nvSpPr>
              <p:cNvPr id="716" name="Google Shape;716;p11"/>
              <p:cNvSpPr/>
              <p:nvPr/>
            </p:nvSpPr>
            <p:spPr>
              <a:xfrm>
                <a:off x="5931925" y="1000125"/>
                <a:ext cx="4214911"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17" name="Google Shape;717;p11"/>
              <p:cNvSpPr/>
              <p:nvPr/>
            </p:nvSpPr>
            <p:spPr>
              <a:xfrm>
                <a:off x="8296603"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18" name="Google Shape;718;p11"/>
            <p:cNvGrpSpPr/>
            <p:nvPr/>
          </p:nvGrpSpPr>
          <p:grpSpPr>
            <a:xfrm>
              <a:off x="4646044" y="1754775"/>
              <a:ext cx="1525662" cy="1080751"/>
              <a:chOff x="1475745" y="1430924"/>
              <a:chExt cx="1525661" cy="1080751"/>
            </a:xfrm>
          </p:grpSpPr>
          <p:sp>
            <p:nvSpPr>
              <p:cNvPr id="719" name="Google Shape;719;p11"/>
              <p:cNvSpPr txBox="1"/>
              <p:nvPr/>
            </p:nvSpPr>
            <p:spPr>
              <a:xfrm>
                <a:off x="1475745" y="1430924"/>
                <a:ext cx="781436"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音色</a:t>
                </a:r>
                <a:endParaRPr sz="1800">
                  <a:solidFill>
                    <a:srgbClr val="7F7F7F"/>
                  </a:solidFill>
                  <a:latin typeface="Arial"/>
                  <a:ea typeface="Arial"/>
                  <a:cs typeface="Arial"/>
                  <a:sym typeface="Arial"/>
                </a:endParaRPr>
              </a:p>
            </p:txBody>
          </p:sp>
          <p:sp>
            <p:nvSpPr>
              <p:cNvPr id="720" name="Google Shape;720;p11"/>
              <p:cNvSpPr txBox="1"/>
              <p:nvPr/>
            </p:nvSpPr>
            <p:spPr>
              <a:xfrm>
                <a:off x="1475745" y="1879084"/>
                <a:ext cx="1525661"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原始檔</a:t>
                </a:r>
                <a:endParaRPr sz="2800">
                  <a:solidFill>
                    <a:srgbClr val="7F7F7F"/>
                  </a:solidFill>
                  <a:latin typeface="Arial"/>
                  <a:ea typeface="Arial"/>
                  <a:cs typeface="Arial"/>
                  <a:sym typeface="Arial"/>
                </a:endParaRPr>
              </a:p>
            </p:txBody>
          </p:sp>
        </p:grpSp>
      </p:grpSp>
      <p:grpSp>
        <p:nvGrpSpPr>
          <p:cNvPr id="721" name="Google Shape;721;p11"/>
          <p:cNvGrpSpPr/>
          <p:nvPr/>
        </p:nvGrpSpPr>
        <p:grpSpPr>
          <a:xfrm>
            <a:off x="8192777" y="1633735"/>
            <a:ext cx="3486879" cy="1701688"/>
            <a:chOff x="-218499" y="4189095"/>
            <a:chExt cx="4215758" cy="2057400"/>
          </a:xfrm>
        </p:grpSpPr>
        <p:grpSp>
          <p:nvGrpSpPr>
            <p:cNvPr id="722" name="Google Shape;722;p11"/>
            <p:cNvGrpSpPr/>
            <p:nvPr/>
          </p:nvGrpSpPr>
          <p:grpSpPr>
            <a:xfrm>
              <a:off x="-218499" y="4189095"/>
              <a:ext cx="4215758" cy="2057400"/>
              <a:chOff x="213368" y="3865245"/>
              <a:chExt cx="4215757" cy="2057400"/>
            </a:xfrm>
          </p:grpSpPr>
          <p:sp>
            <p:nvSpPr>
              <p:cNvPr id="723" name="Google Shape;723;p11"/>
              <p:cNvSpPr/>
              <p:nvPr/>
            </p:nvSpPr>
            <p:spPr>
              <a:xfrm>
                <a:off x="213368" y="3865245"/>
                <a:ext cx="4215757"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24" name="Google Shape;724;p11"/>
              <p:cNvSpPr/>
              <p:nvPr/>
            </p:nvSpPr>
            <p:spPr>
              <a:xfrm>
                <a:off x="2578894" y="408313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25" name="Google Shape;725;p11"/>
            <p:cNvGrpSpPr/>
            <p:nvPr/>
          </p:nvGrpSpPr>
          <p:grpSpPr>
            <a:xfrm>
              <a:off x="15798" y="4647281"/>
              <a:ext cx="1621500" cy="1115846"/>
              <a:chOff x="1539798" y="1430929"/>
              <a:chExt cx="1621500" cy="1115846"/>
            </a:xfrm>
          </p:grpSpPr>
          <p:sp>
            <p:nvSpPr>
              <p:cNvPr id="726" name="Google Shape;726;p11"/>
              <p:cNvSpPr txBox="1"/>
              <p:nvPr/>
            </p:nvSpPr>
            <p:spPr>
              <a:xfrm>
                <a:off x="1539798" y="1430929"/>
                <a:ext cx="1621500" cy="44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rPr>
                  <a:t>Spleeter</a:t>
                </a:r>
                <a:endParaRPr sz="1800">
                  <a:solidFill>
                    <a:srgbClr val="7F7F7F"/>
                  </a:solidFill>
                  <a:latin typeface="Arial"/>
                  <a:ea typeface="Arial"/>
                  <a:cs typeface="Arial"/>
                  <a:sym typeface="Arial"/>
                </a:endParaRPr>
              </a:p>
            </p:txBody>
          </p:sp>
          <p:sp>
            <p:nvSpPr>
              <p:cNvPr id="727" name="Google Shape;727;p11"/>
              <p:cNvSpPr txBox="1"/>
              <p:nvPr/>
            </p:nvSpPr>
            <p:spPr>
              <a:xfrm>
                <a:off x="1539822" y="1914184"/>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檔案</a:t>
                </a:r>
                <a:endParaRPr sz="2800">
                  <a:solidFill>
                    <a:srgbClr val="7F7F7F"/>
                  </a:solidFill>
                  <a:latin typeface="Arial"/>
                  <a:ea typeface="Arial"/>
                  <a:cs typeface="Arial"/>
                  <a:sym typeface="Arial"/>
                </a:endParaRPr>
              </a:p>
            </p:txBody>
          </p:sp>
        </p:grpSp>
      </p:grpSp>
      <p:grpSp>
        <p:nvGrpSpPr>
          <p:cNvPr id="728" name="Google Shape;728;p11"/>
          <p:cNvGrpSpPr/>
          <p:nvPr/>
        </p:nvGrpSpPr>
        <p:grpSpPr>
          <a:xfrm>
            <a:off x="570770" y="4375880"/>
            <a:ext cx="3486880" cy="1701688"/>
            <a:chOff x="-218499" y="1323975"/>
            <a:chExt cx="4215759" cy="2057400"/>
          </a:xfrm>
        </p:grpSpPr>
        <p:grpSp>
          <p:nvGrpSpPr>
            <p:cNvPr id="729" name="Google Shape;729;p11"/>
            <p:cNvGrpSpPr/>
            <p:nvPr/>
          </p:nvGrpSpPr>
          <p:grpSpPr>
            <a:xfrm>
              <a:off x="-218499" y="1323975"/>
              <a:ext cx="4215759" cy="2057400"/>
              <a:chOff x="213368" y="1000125"/>
              <a:chExt cx="4215758" cy="2057400"/>
            </a:xfrm>
          </p:grpSpPr>
          <p:sp>
            <p:nvSpPr>
              <p:cNvPr id="730" name="Google Shape;730;p11"/>
              <p:cNvSpPr/>
              <p:nvPr/>
            </p:nvSpPr>
            <p:spPr>
              <a:xfrm>
                <a:off x="213368" y="1000125"/>
                <a:ext cx="4215758"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31" name="Google Shape;731;p11"/>
              <p:cNvSpPr/>
              <p:nvPr/>
            </p:nvSpPr>
            <p:spPr>
              <a:xfrm>
                <a:off x="2578893"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32" name="Google Shape;732;p11"/>
            <p:cNvGrpSpPr/>
            <p:nvPr/>
          </p:nvGrpSpPr>
          <p:grpSpPr>
            <a:xfrm>
              <a:off x="20123" y="1738632"/>
              <a:ext cx="1091530" cy="1115850"/>
              <a:chOff x="1544123" y="1414781"/>
              <a:chExt cx="1091530" cy="1115850"/>
            </a:xfrm>
          </p:grpSpPr>
          <p:sp>
            <p:nvSpPr>
              <p:cNvPr id="733" name="Google Shape;733;p11"/>
              <p:cNvSpPr txBox="1"/>
              <p:nvPr/>
            </p:nvSpPr>
            <p:spPr>
              <a:xfrm>
                <a:off x="1544123" y="1414781"/>
                <a:ext cx="781437"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副歌</a:t>
                </a:r>
                <a:endParaRPr sz="1800">
                  <a:solidFill>
                    <a:srgbClr val="7F7F7F"/>
                  </a:solidFill>
                  <a:latin typeface="Arial"/>
                  <a:ea typeface="Arial"/>
                  <a:cs typeface="Arial"/>
                  <a:sym typeface="Arial"/>
                </a:endParaRPr>
              </a:p>
            </p:txBody>
          </p:sp>
          <p:sp>
            <p:nvSpPr>
              <p:cNvPr id="734" name="Google Shape;734;p11"/>
              <p:cNvSpPr txBox="1"/>
              <p:nvPr/>
            </p:nvSpPr>
            <p:spPr>
              <a:xfrm>
                <a:off x="1544123" y="1898040"/>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檔案</a:t>
                </a:r>
                <a:endParaRPr sz="2800">
                  <a:solidFill>
                    <a:srgbClr val="7F7F7F"/>
                  </a:solidFill>
                  <a:latin typeface="Arial"/>
                  <a:ea typeface="Arial"/>
                  <a:cs typeface="Arial"/>
                  <a:sym typeface="Arial"/>
                </a:endParaRPr>
              </a:p>
            </p:txBody>
          </p:sp>
        </p:grpSp>
      </p:grpSp>
      <p:grpSp>
        <p:nvGrpSpPr>
          <p:cNvPr id="735" name="Google Shape;735;p11"/>
          <p:cNvGrpSpPr/>
          <p:nvPr/>
        </p:nvGrpSpPr>
        <p:grpSpPr>
          <a:xfrm>
            <a:off x="8192777" y="4363724"/>
            <a:ext cx="3486879" cy="1701688"/>
            <a:chOff x="-218499" y="4189095"/>
            <a:chExt cx="4215758" cy="2057400"/>
          </a:xfrm>
        </p:grpSpPr>
        <p:grpSp>
          <p:nvGrpSpPr>
            <p:cNvPr id="736" name="Google Shape;736;p11"/>
            <p:cNvGrpSpPr/>
            <p:nvPr/>
          </p:nvGrpSpPr>
          <p:grpSpPr>
            <a:xfrm>
              <a:off x="-218499" y="4189095"/>
              <a:ext cx="4215758" cy="2057400"/>
              <a:chOff x="213368" y="3865245"/>
              <a:chExt cx="4215757" cy="2057400"/>
            </a:xfrm>
          </p:grpSpPr>
          <p:sp>
            <p:nvSpPr>
              <p:cNvPr id="737" name="Google Shape;737;p11"/>
              <p:cNvSpPr/>
              <p:nvPr/>
            </p:nvSpPr>
            <p:spPr>
              <a:xfrm>
                <a:off x="213368" y="3865245"/>
                <a:ext cx="4215757"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38" name="Google Shape;738;p11"/>
              <p:cNvSpPr/>
              <p:nvPr/>
            </p:nvSpPr>
            <p:spPr>
              <a:xfrm>
                <a:off x="2578894" y="408313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39" name="Google Shape;739;p11"/>
            <p:cNvGrpSpPr/>
            <p:nvPr/>
          </p:nvGrpSpPr>
          <p:grpSpPr>
            <a:xfrm>
              <a:off x="15821" y="4647276"/>
              <a:ext cx="1618690" cy="1115851"/>
              <a:chOff x="1539821" y="1430924"/>
              <a:chExt cx="1618690" cy="1115851"/>
            </a:xfrm>
          </p:grpSpPr>
          <p:sp>
            <p:nvSpPr>
              <p:cNvPr id="740" name="Google Shape;740;p11"/>
              <p:cNvSpPr txBox="1"/>
              <p:nvPr/>
            </p:nvSpPr>
            <p:spPr>
              <a:xfrm>
                <a:off x="1539821" y="1430924"/>
                <a:ext cx="1618690"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轉換的副歌</a:t>
                </a:r>
                <a:endParaRPr sz="1800">
                  <a:solidFill>
                    <a:srgbClr val="7F7F7F"/>
                  </a:solidFill>
                  <a:latin typeface="Arial"/>
                  <a:ea typeface="Arial"/>
                  <a:cs typeface="Arial"/>
                  <a:sym typeface="Arial"/>
                </a:endParaRPr>
              </a:p>
            </p:txBody>
          </p:sp>
          <p:sp>
            <p:nvSpPr>
              <p:cNvPr id="741" name="Google Shape;741;p11"/>
              <p:cNvSpPr txBox="1"/>
              <p:nvPr/>
            </p:nvSpPr>
            <p:spPr>
              <a:xfrm>
                <a:off x="1539822" y="1914184"/>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結果</a:t>
                </a:r>
                <a:endParaRPr sz="2800">
                  <a:solidFill>
                    <a:srgbClr val="7F7F7F"/>
                  </a:solidFill>
                  <a:latin typeface="Arial"/>
                  <a:ea typeface="Arial"/>
                  <a:cs typeface="Arial"/>
                  <a:sym typeface="Arial"/>
                </a:endParaRPr>
              </a:p>
            </p:txBody>
          </p:sp>
        </p:grpSp>
      </p:grpSp>
      <p:sp>
        <p:nvSpPr>
          <p:cNvPr id="742" name="Google Shape;742;p11"/>
          <p:cNvSpPr/>
          <p:nvPr/>
        </p:nvSpPr>
        <p:spPr>
          <a:xfrm>
            <a:off x="5809673" y="3527793"/>
            <a:ext cx="839337" cy="628073"/>
          </a:xfrm>
          <a:prstGeom prst="downArrow">
            <a:avLst>
              <a:gd fmla="val 50000" name="adj1"/>
              <a:gd fmla="val 50000" name="adj2"/>
            </a:avLst>
          </a:prstGeom>
          <a:solidFill>
            <a:srgbClr val="BFBFBF"/>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43" name="Google Shape;743;p11"/>
          <p:cNvGrpSpPr/>
          <p:nvPr/>
        </p:nvGrpSpPr>
        <p:grpSpPr>
          <a:xfrm>
            <a:off x="4382096" y="4375872"/>
            <a:ext cx="3486227" cy="1701676"/>
            <a:chOff x="4407926" y="1323975"/>
            <a:chExt cx="4215000" cy="2057400"/>
          </a:xfrm>
        </p:grpSpPr>
        <p:grpSp>
          <p:nvGrpSpPr>
            <p:cNvPr id="744" name="Google Shape;744;p11"/>
            <p:cNvGrpSpPr/>
            <p:nvPr/>
          </p:nvGrpSpPr>
          <p:grpSpPr>
            <a:xfrm>
              <a:off x="4407926" y="1323975"/>
              <a:ext cx="4215000" cy="2057400"/>
              <a:chOff x="5931925" y="1000125"/>
              <a:chExt cx="4215000" cy="2057400"/>
            </a:xfrm>
          </p:grpSpPr>
          <p:sp>
            <p:nvSpPr>
              <p:cNvPr id="745" name="Google Shape;745;p11"/>
              <p:cNvSpPr/>
              <p:nvPr/>
            </p:nvSpPr>
            <p:spPr>
              <a:xfrm>
                <a:off x="5931925" y="1000125"/>
                <a:ext cx="4215000" cy="2057400"/>
              </a:xfrm>
              <a:prstGeom prst="roundRect">
                <a:avLst>
                  <a:gd fmla="val 4167" name="adj"/>
                </a:avLst>
              </a:prstGeom>
              <a:solidFill>
                <a:srgbClr val="F2F2F2"/>
              </a:solidFill>
              <a:ln cap="flat" cmpd="sng" w="25400">
                <a:solidFill>
                  <a:srgbClr val="D8D8D8">
                    <a:alpha val="52940"/>
                  </a:srgbClr>
                </a:solidFill>
                <a:prstDash val="solid"/>
                <a:round/>
                <a:headEnd len="sm" w="sm" type="none"/>
                <a:tailEnd len="sm" w="sm" type="none"/>
              </a:ln>
              <a:effectLst>
                <a:outerShdw blurRad="12700" rotWithShape="0" algn="t" dir="5400000" dist="1270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746" name="Google Shape;746;p11"/>
              <p:cNvSpPr/>
              <p:nvPr/>
            </p:nvSpPr>
            <p:spPr>
              <a:xfrm>
                <a:off x="8296603" y="1218010"/>
                <a:ext cx="1621500" cy="1621500"/>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747" name="Google Shape;747;p11"/>
            <p:cNvGrpSpPr/>
            <p:nvPr/>
          </p:nvGrpSpPr>
          <p:grpSpPr>
            <a:xfrm>
              <a:off x="4646044" y="1754775"/>
              <a:ext cx="1339500" cy="1080860"/>
              <a:chOff x="1475745" y="1430924"/>
              <a:chExt cx="1339500" cy="1080860"/>
            </a:xfrm>
          </p:grpSpPr>
          <p:sp>
            <p:nvSpPr>
              <p:cNvPr id="748" name="Google Shape;748;p11"/>
              <p:cNvSpPr txBox="1"/>
              <p:nvPr/>
            </p:nvSpPr>
            <p:spPr>
              <a:xfrm>
                <a:off x="1475745" y="1430924"/>
                <a:ext cx="13395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音色分析</a:t>
                </a:r>
                <a:endParaRPr sz="1800">
                  <a:solidFill>
                    <a:srgbClr val="7F7F7F"/>
                  </a:solidFill>
                  <a:latin typeface="Arial"/>
                  <a:ea typeface="Arial"/>
                  <a:cs typeface="Arial"/>
                  <a:sym typeface="Arial"/>
                </a:endParaRPr>
              </a:p>
            </p:txBody>
          </p:sp>
          <p:sp>
            <p:nvSpPr>
              <p:cNvPr id="749" name="Google Shape;749;p11"/>
              <p:cNvSpPr txBox="1"/>
              <p:nvPr/>
            </p:nvSpPr>
            <p:spPr>
              <a:xfrm>
                <a:off x="1475745" y="1879084"/>
                <a:ext cx="1091400" cy="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結果</a:t>
                </a:r>
                <a:endParaRPr sz="2800">
                  <a:solidFill>
                    <a:srgbClr val="7F7F7F"/>
                  </a:solidFill>
                  <a:latin typeface="Arial"/>
                  <a:ea typeface="Arial"/>
                  <a:cs typeface="Arial"/>
                  <a:sym typeface="Arial"/>
                </a:endParaRPr>
              </a:p>
            </p:txBody>
          </p:sp>
        </p:grpSp>
      </p:grpSp>
      <p:pic>
        <p:nvPicPr>
          <p:cNvPr id="750" name="Google Shape;750;p11" title="yt1s.com - Alan Walker  Fade.mp3">
            <a:hlinkClick r:id="rId3"/>
          </p:cNvPr>
          <p:cNvPicPr preferRelativeResize="0"/>
          <p:nvPr/>
        </p:nvPicPr>
        <p:blipFill>
          <a:blip r:embed="rId4">
            <a:alphaModFix/>
          </a:blip>
          <a:stretch>
            <a:fillRect/>
          </a:stretch>
        </p:blipFill>
        <p:spPr>
          <a:xfrm>
            <a:off x="2809050" y="2098572"/>
            <a:ext cx="796300" cy="796300"/>
          </a:xfrm>
          <a:prstGeom prst="rect">
            <a:avLst/>
          </a:prstGeom>
          <a:noFill/>
          <a:ln>
            <a:noFill/>
          </a:ln>
        </p:spPr>
      </p:pic>
      <p:pic>
        <p:nvPicPr>
          <p:cNvPr id="751" name="Google Shape;751;p11" title="chrous.wav">
            <a:hlinkClick r:id="rId5"/>
          </p:cNvPr>
          <p:cNvPicPr preferRelativeResize="0"/>
          <p:nvPr/>
        </p:nvPicPr>
        <p:blipFill>
          <a:blip r:embed="rId4">
            <a:alphaModFix/>
          </a:blip>
          <a:stretch>
            <a:fillRect/>
          </a:stretch>
        </p:blipFill>
        <p:spPr>
          <a:xfrm>
            <a:off x="2838925" y="4858445"/>
            <a:ext cx="736550" cy="736550"/>
          </a:xfrm>
          <a:prstGeom prst="rect">
            <a:avLst/>
          </a:prstGeom>
          <a:noFill/>
          <a:ln>
            <a:noFill/>
          </a:ln>
        </p:spPr>
      </p:pic>
      <p:pic>
        <p:nvPicPr>
          <p:cNvPr id="752" name="Google Shape;752;p11" title="trumpet.wav">
            <a:hlinkClick r:id="rId6"/>
          </p:cNvPr>
          <p:cNvPicPr preferRelativeResize="0"/>
          <p:nvPr/>
        </p:nvPicPr>
        <p:blipFill>
          <a:blip r:embed="rId4">
            <a:alphaModFix/>
          </a:blip>
          <a:stretch>
            <a:fillRect/>
          </a:stretch>
        </p:blipFill>
        <p:spPr>
          <a:xfrm>
            <a:off x="6649000" y="2116257"/>
            <a:ext cx="736550" cy="736550"/>
          </a:xfrm>
          <a:prstGeom prst="rect">
            <a:avLst/>
          </a:prstGeom>
          <a:noFill/>
          <a:ln>
            <a:noFill/>
          </a:ln>
        </p:spPr>
      </p:pic>
      <p:pic>
        <p:nvPicPr>
          <p:cNvPr id="753" name="Google Shape;753;p11" title="output.mp3">
            <a:hlinkClick r:id="rId7"/>
          </p:cNvPr>
          <p:cNvPicPr preferRelativeResize="0"/>
          <p:nvPr/>
        </p:nvPicPr>
        <p:blipFill>
          <a:blip r:embed="rId4">
            <a:alphaModFix/>
          </a:blip>
          <a:stretch>
            <a:fillRect/>
          </a:stretch>
        </p:blipFill>
        <p:spPr>
          <a:xfrm>
            <a:off x="10429202" y="4858448"/>
            <a:ext cx="736550" cy="736550"/>
          </a:xfrm>
          <a:prstGeom prst="rect">
            <a:avLst/>
          </a:prstGeom>
          <a:noFill/>
          <a:ln>
            <a:noFill/>
          </a:ln>
        </p:spPr>
      </p:pic>
      <p:pic>
        <p:nvPicPr>
          <p:cNvPr id="754" name="Google Shape;754;p11" title="vocals.wav">
            <a:hlinkClick r:id="rId8"/>
          </p:cNvPr>
          <p:cNvPicPr preferRelativeResize="0"/>
          <p:nvPr/>
        </p:nvPicPr>
        <p:blipFill>
          <a:blip r:embed="rId4">
            <a:alphaModFix/>
          </a:blip>
          <a:stretch>
            <a:fillRect/>
          </a:stretch>
        </p:blipFill>
        <p:spPr>
          <a:xfrm>
            <a:off x="10458913" y="2158168"/>
            <a:ext cx="677125" cy="677125"/>
          </a:xfrm>
          <a:prstGeom prst="rect">
            <a:avLst/>
          </a:prstGeom>
          <a:noFill/>
          <a:ln>
            <a:noFill/>
          </a:ln>
        </p:spPr>
      </p:pic>
      <p:pic>
        <p:nvPicPr>
          <p:cNvPr id="755" name="Google Shape;755;p11" title="wow.mp3">
            <a:hlinkClick r:id="rId9"/>
          </p:cNvPr>
          <p:cNvPicPr preferRelativeResize="0"/>
          <p:nvPr/>
        </p:nvPicPr>
        <p:blipFill>
          <a:blip r:embed="rId4">
            <a:alphaModFix/>
          </a:blip>
          <a:stretch>
            <a:fillRect/>
          </a:stretch>
        </p:blipFill>
        <p:spPr>
          <a:xfrm>
            <a:off x="6663794" y="4875988"/>
            <a:ext cx="677100" cy="677100"/>
          </a:xfrm>
          <a:prstGeom prst="rect">
            <a:avLst/>
          </a:prstGeom>
          <a:noFill/>
          <a:ln>
            <a:noFill/>
          </a:ln>
        </p:spPr>
      </p:pic>
      <p:sp>
        <p:nvSpPr>
          <p:cNvPr id="756" name="Google Shape;756;p11"/>
          <p:cNvSpPr txBox="1"/>
          <p:nvPr/>
        </p:nvSpPr>
        <p:spPr>
          <a:xfrm>
            <a:off x="1057625" y="10128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latin typeface="Calibri"/>
                <a:ea typeface="Calibri"/>
                <a:cs typeface="Calibri"/>
                <a:sym typeface="Calibri"/>
              </a:rPr>
              <a:t>使用歌曲：fade - Alan Walker</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12"/>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763" name="Google Shape;763;p12"/>
          <p:cNvPicPr preferRelativeResize="0"/>
          <p:nvPr/>
        </p:nvPicPr>
        <p:blipFill rotWithShape="1">
          <a:blip r:embed="rId4">
            <a:alphaModFix/>
          </a:blip>
          <a:srcRect b="0" l="0" r="0" t="0"/>
          <a:stretch/>
        </p:blipFill>
        <p:spPr>
          <a:xfrm>
            <a:off x="0" y="-1241"/>
            <a:ext cx="3734664" cy="6859588"/>
          </a:xfrm>
          <a:prstGeom prst="rect">
            <a:avLst/>
          </a:prstGeom>
          <a:noFill/>
          <a:ln>
            <a:noFill/>
          </a:ln>
        </p:spPr>
      </p:pic>
      <p:grpSp>
        <p:nvGrpSpPr>
          <p:cNvPr id="764" name="Google Shape;764;p12"/>
          <p:cNvGrpSpPr/>
          <p:nvPr/>
        </p:nvGrpSpPr>
        <p:grpSpPr>
          <a:xfrm>
            <a:off x="8119268" y="-1241"/>
            <a:ext cx="1322709" cy="1899456"/>
            <a:chOff x="5663114" y="393780"/>
            <a:chExt cx="865773" cy="2122993"/>
          </a:xfrm>
        </p:grpSpPr>
        <p:sp>
          <p:nvSpPr>
            <p:cNvPr id="765" name="Google Shape;765;p12"/>
            <p:cNvSpPr/>
            <p:nvPr/>
          </p:nvSpPr>
          <p:spPr>
            <a:xfrm>
              <a:off x="5663114" y="393780"/>
              <a:ext cx="865773" cy="2122993"/>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6" name="Google Shape;766;p12"/>
            <p:cNvSpPr/>
            <p:nvPr/>
          </p:nvSpPr>
          <p:spPr>
            <a:xfrm rot="5400000">
              <a:off x="5356406" y="1233790"/>
              <a:ext cx="1479189" cy="4431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3200">
                  <a:solidFill>
                    <a:schemeClr val="lt1"/>
                  </a:solidFill>
                  <a:latin typeface="Microsoft Yahei"/>
                  <a:ea typeface="Microsoft Yahei"/>
                  <a:cs typeface="Microsoft Yahei"/>
                  <a:sym typeface="Microsoft Yahei"/>
                </a:rPr>
                <a:t>第三章</a:t>
              </a:r>
              <a:endParaRPr/>
            </a:p>
          </p:txBody>
        </p:sp>
      </p:grpSp>
      <p:grpSp>
        <p:nvGrpSpPr>
          <p:cNvPr id="767" name="Google Shape;767;p12"/>
          <p:cNvGrpSpPr/>
          <p:nvPr/>
        </p:nvGrpSpPr>
        <p:grpSpPr>
          <a:xfrm>
            <a:off x="6822529" y="2718157"/>
            <a:ext cx="3857513" cy="523403"/>
            <a:chOff x="6990782" y="2801145"/>
            <a:chExt cx="3857513" cy="523403"/>
          </a:xfrm>
        </p:grpSpPr>
        <p:sp>
          <p:nvSpPr>
            <p:cNvPr id="768" name="Google Shape;768;p1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1</a:t>
              </a:r>
              <a:endParaRPr sz="2000">
                <a:solidFill>
                  <a:srgbClr val="222A35"/>
                </a:solidFill>
                <a:latin typeface="Microsoft Yahei"/>
                <a:ea typeface="Microsoft Yahei"/>
                <a:cs typeface="Microsoft Yahei"/>
                <a:sym typeface="Microsoft Yahei"/>
              </a:endParaRPr>
            </a:p>
          </p:txBody>
        </p:sp>
        <p:grpSp>
          <p:nvGrpSpPr>
            <p:cNvPr id="769" name="Google Shape;769;p12"/>
            <p:cNvGrpSpPr/>
            <p:nvPr/>
          </p:nvGrpSpPr>
          <p:grpSpPr>
            <a:xfrm>
              <a:off x="7636559" y="2801145"/>
              <a:ext cx="3211736" cy="523403"/>
              <a:chOff x="7636559" y="2801145"/>
              <a:chExt cx="3211736" cy="523403"/>
            </a:xfrm>
          </p:grpSpPr>
          <p:sp>
            <p:nvSpPr>
              <p:cNvPr id="770" name="Google Shape;770;p1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1" name="Google Shape;771;p1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應用構想與場景</a:t>
                </a:r>
                <a:endParaRPr sz="1050">
                  <a:solidFill>
                    <a:srgbClr val="222A35"/>
                  </a:solidFill>
                  <a:latin typeface="Microsoft Yahei"/>
                  <a:ea typeface="Microsoft Yahei"/>
                  <a:cs typeface="Microsoft Yahei"/>
                  <a:sym typeface="Microsoft Yahei"/>
                </a:endParaRPr>
              </a:p>
            </p:txBody>
          </p:sp>
        </p:grpSp>
      </p:grpSp>
      <p:grpSp>
        <p:nvGrpSpPr>
          <p:cNvPr id="772" name="Google Shape;772;p12"/>
          <p:cNvGrpSpPr/>
          <p:nvPr/>
        </p:nvGrpSpPr>
        <p:grpSpPr>
          <a:xfrm>
            <a:off x="6822529" y="3544793"/>
            <a:ext cx="3857513" cy="523403"/>
            <a:chOff x="6990782" y="2801145"/>
            <a:chExt cx="3857513" cy="523403"/>
          </a:xfrm>
        </p:grpSpPr>
        <p:sp>
          <p:nvSpPr>
            <p:cNvPr id="773" name="Google Shape;773;p1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2</a:t>
              </a:r>
              <a:endParaRPr sz="2000">
                <a:solidFill>
                  <a:srgbClr val="222A35"/>
                </a:solidFill>
                <a:latin typeface="Microsoft Yahei"/>
                <a:ea typeface="Microsoft Yahei"/>
                <a:cs typeface="Microsoft Yahei"/>
                <a:sym typeface="Microsoft Yahei"/>
              </a:endParaRPr>
            </a:p>
          </p:txBody>
        </p:sp>
        <p:grpSp>
          <p:nvGrpSpPr>
            <p:cNvPr id="774" name="Google Shape;774;p12"/>
            <p:cNvGrpSpPr/>
            <p:nvPr/>
          </p:nvGrpSpPr>
          <p:grpSpPr>
            <a:xfrm>
              <a:off x="7636559" y="2801145"/>
              <a:ext cx="3211736" cy="523403"/>
              <a:chOff x="7636559" y="2801145"/>
              <a:chExt cx="3211736" cy="523403"/>
            </a:xfrm>
          </p:grpSpPr>
          <p:sp>
            <p:nvSpPr>
              <p:cNvPr id="775" name="Google Shape;775;p1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1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實作方法</a:t>
                </a:r>
                <a:endParaRPr b="1" sz="2000">
                  <a:solidFill>
                    <a:srgbClr val="222A35"/>
                  </a:solidFill>
                  <a:latin typeface="Microsoft Yahei"/>
                  <a:ea typeface="Microsoft Yahei"/>
                  <a:cs typeface="Microsoft Yahei"/>
                  <a:sym typeface="Microsoft Yahei"/>
                </a:endParaRPr>
              </a:p>
            </p:txBody>
          </p:sp>
        </p:grpSp>
      </p:grpSp>
      <p:grpSp>
        <p:nvGrpSpPr>
          <p:cNvPr id="777" name="Google Shape;777;p12"/>
          <p:cNvGrpSpPr/>
          <p:nvPr/>
        </p:nvGrpSpPr>
        <p:grpSpPr>
          <a:xfrm>
            <a:off x="6822529" y="5198066"/>
            <a:ext cx="3857513" cy="523403"/>
            <a:chOff x="6990782" y="2801145"/>
            <a:chExt cx="3857513" cy="523403"/>
          </a:xfrm>
        </p:grpSpPr>
        <p:sp>
          <p:nvSpPr>
            <p:cNvPr id="778" name="Google Shape;778;p1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4</a:t>
              </a:r>
              <a:endParaRPr sz="2000">
                <a:solidFill>
                  <a:srgbClr val="222A35"/>
                </a:solidFill>
                <a:latin typeface="Microsoft Yahei"/>
                <a:ea typeface="Microsoft Yahei"/>
                <a:cs typeface="Microsoft Yahei"/>
                <a:sym typeface="Microsoft Yahei"/>
              </a:endParaRPr>
            </a:p>
          </p:txBody>
        </p:sp>
        <p:grpSp>
          <p:nvGrpSpPr>
            <p:cNvPr id="779" name="Google Shape;779;p12"/>
            <p:cNvGrpSpPr/>
            <p:nvPr/>
          </p:nvGrpSpPr>
          <p:grpSpPr>
            <a:xfrm>
              <a:off x="7636559" y="2801145"/>
              <a:ext cx="3211736" cy="523403"/>
              <a:chOff x="7636559" y="2801145"/>
              <a:chExt cx="3211736" cy="523403"/>
            </a:xfrm>
          </p:grpSpPr>
          <p:sp>
            <p:nvSpPr>
              <p:cNvPr id="780" name="Google Shape;780;p1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1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問題討論</a:t>
                </a:r>
                <a:endParaRPr sz="1050">
                  <a:solidFill>
                    <a:srgbClr val="222A35"/>
                  </a:solidFill>
                  <a:latin typeface="Microsoft Yahei"/>
                  <a:ea typeface="Microsoft Yahei"/>
                  <a:cs typeface="Microsoft Yahei"/>
                  <a:sym typeface="Microsoft Yahei"/>
                </a:endParaRPr>
              </a:p>
            </p:txBody>
          </p:sp>
        </p:grpSp>
      </p:grpSp>
      <p:grpSp>
        <p:nvGrpSpPr>
          <p:cNvPr id="782" name="Google Shape;782;p12"/>
          <p:cNvGrpSpPr/>
          <p:nvPr/>
        </p:nvGrpSpPr>
        <p:grpSpPr>
          <a:xfrm>
            <a:off x="6822529" y="4371429"/>
            <a:ext cx="3857513" cy="523403"/>
            <a:chOff x="6990782" y="2801145"/>
            <a:chExt cx="3857513" cy="523403"/>
          </a:xfrm>
        </p:grpSpPr>
        <p:sp>
          <p:nvSpPr>
            <p:cNvPr id="783" name="Google Shape;783;p12"/>
            <p:cNvSpPr/>
            <p:nvPr/>
          </p:nvSpPr>
          <p:spPr>
            <a:xfrm>
              <a:off x="6990782" y="2801145"/>
              <a:ext cx="525195" cy="523403"/>
            </a:xfrm>
            <a:prstGeom prst="ellipse">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chemeClr val="lt1"/>
                  </a:solidFill>
                  <a:latin typeface="Microsoft Yahei"/>
                  <a:ea typeface="Microsoft Yahei"/>
                  <a:cs typeface="Microsoft Yahei"/>
                  <a:sym typeface="Microsoft Yahei"/>
                </a:rPr>
                <a:t>3</a:t>
              </a:r>
              <a:endParaRPr sz="2000">
                <a:solidFill>
                  <a:schemeClr val="lt1"/>
                </a:solidFill>
                <a:latin typeface="Microsoft Yahei"/>
                <a:ea typeface="Microsoft Yahei"/>
                <a:cs typeface="Microsoft Yahei"/>
                <a:sym typeface="Microsoft Yahei"/>
              </a:endParaRPr>
            </a:p>
          </p:txBody>
        </p:sp>
        <p:grpSp>
          <p:nvGrpSpPr>
            <p:cNvPr id="784" name="Google Shape;784;p12"/>
            <p:cNvGrpSpPr/>
            <p:nvPr/>
          </p:nvGrpSpPr>
          <p:grpSpPr>
            <a:xfrm>
              <a:off x="7636559" y="2801145"/>
              <a:ext cx="3211736" cy="523403"/>
              <a:chOff x="7636559" y="2801145"/>
              <a:chExt cx="3211736" cy="523403"/>
            </a:xfrm>
          </p:grpSpPr>
          <p:sp>
            <p:nvSpPr>
              <p:cNvPr id="785" name="Google Shape;785;p12"/>
              <p:cNvSpPr/>
              <p:nvPr/>
            </p:nvSpPr>
            <p:spPr>
              <a:xfrm>
                <a:off x="7636559" y="2801145"/>
                <a:ext cx="3211736" cy="523403"/>
              </a:xfrm>
              <a:prstGeom prst="roundRect">
                <a:avLst>
                  <a:gd fmla="val 50000" name="adj"/>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1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chemeClr val="lt1"/>
                    </a:solidFill>
                    <a:latin typeface="Microsoft Yahei"/>
                    <a:ea typeface="Microsoft Yahei"/>
                    <a:cs typeface="Microsoft Yahei"/>
                    <a:sym typeface="Microsoft Yahei"/>
                  </a:rPr>
                  <a:t>UI呈現</a:t>
                </a:r>
                <a:endParaRPr sz="1050">
                  <a:solidFill>
                    <a:schemeClr val="lt1"/>
                  </a:solidFill>
                  <a:latin typeface="Microsoft Yahei"/>
                  <a:ea typeface="Microsoft Yahei"/>
                  <a:cs typeface="Microsoft Yahei"/>
                  <a:sym typeface="Microsoft Yahei"/>
                </a:endParaRPr>
              </a:p>
            </p:txBody>
          </p:sp>
        </p:grpSp>
      </p:grpSp>
      <p:sp>
        <p:nvSpPr>
          <p:cNvPr id="787" name="Google Shape;787;p12"/>
          <p:cNvSpPr/>
          <p:nvPr/>
        </p:nvSpPr>
        <p:spPr>
          <a:xfrm>
            <a:off x="8119268" y="-1241"/>
            <a:ext cx="1322709" cy="189945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12"/>
          <p:cNvSpPr txBox="1"/>
          <p:nvPr/>
        </p:nvSpPr>
        <p:spPr>
          <a:xfrm>
            <a:off x="8449239" y="163657"/>
            <a:ext cx="720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第</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三</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章</a:t>
            </a:r>
            <a:endParaRPr sz="3200">
              <a:solidFill>
                <a:schemeClr val="lt1"/>
              </a:solidFill>
              <a:latin typeface="Microsoft YaHei"/>
              <a:ea typeface="Microsoft YaHei"/>
              <a:cs typeface="Microsoft YaHei"/>
              <a:sym typeface="Microsoft YaHe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13"/>
          <p:cNvPicPr preferRelativeResize="0"/>
          <p:nvPr/>
        </p:nvPicPr>
        <p:blipFill rotWithShape="1">
          <a:blip r:embed="rId3">
            <a:alphaModFix/>
          </a:blip>
          <a:srcRect b="0" l="0" r="0" t="0"/>
          <a:stretch/>
        </p:blipFill>
        <p:spPr>
          <a:xfrm>
            <a:off x="2706370" y="2300493"/>
            <a:ext cx="6849431" cy="3277057"/>
          </a:xfrm>
          <a:prstGeom prst="rect">
            <a:avLst/>
          </a:prstGeom>
          <a:noFill/>
          <a:ln>
            <a:noFill/>
          </a:ln>
        </p:spPr>
      </p:pic>
      <p:grpSp>
        <p:nvGrpSpPr>
          <p:cNvPr id="795" name="Google Shape;795;p13"/>
          <p:cNvGrpSpPr/>
          <p:nvPr/>
        </p:nvGrpSpPr>
        <p:grpSpPr>
          <a:xfrm>
            <a:off x="1078709" y="332698"/>
            <a:ext cx="3255323" cy="677109"/>
            <a:chOff x="1143156" y="316733"/>
            <a:chExt cx="3255323" cy="677109"/>
          </a:xfrm>
        </p:grpSpPr>
        <p:sp>
          <p:nvSpPr>
            <p:cNvPr id="796" name="Google Shape;796;p13"/>
            <p:cNvSpPr txBox="1"/>
            <p:nvPr/>
          </p:nvSpPr>
          <p:spPr>
            <a:xfrm>
              <a:off x="1143156" y="316733"/>
              <a:ext cx="3255323"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UI呈現: 流程圖</a:t>
              </a:r>
              <a:endParaRPr sz="3200">
                <a:solidFill>
                  <a:srgbClr val="444243"/>
                </a:solidFill>
                <a:latin typeface="Arial"/>
                <a:ea typeface="Arial"/>
                <a:cs typeface="Arial"/>
                <a:sym typeface="Arial"/>
              </a:endParaRPr>
            </a:p>
          </p:txBody>
        </p:sp>
        <p:sp>
          <p:nvSpPr>
            <p:cNvPr id="797" name="Google Shape;797;p13"/>
            <p:cNvSpPr txBox="1"/>
            <p:nvPr/>
          </p:nvSpPr>
          <p:spPr>
            <a:xfrm>
              <a:off x="1143156" y="80917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grpSp>
        <p:nvGrpSpPr>
          <p:cNvPr id="798" name="Google Shape;798;p13"/>
          <p:cNvGrpSpPr/>
          <p:nvPr/>
        </p:nvGrpSpPr>
        <p:grpSpPr>
          <a:xfrm flipH="1">
            <a:off x="3898774" y="5453385"/>
            <a:ext cx="1952724" cy="907857"/>
            <a:chOff x="5045438" y="1575812"/>
            <a:chExt cx="1952724" cy="907857"/>
          </a:xfrm>
        </p:grpSpPr>
        <p:sp>
          <p:nvSpPr>
            <p:cNvPr id="799" name="Google Shape;799;p13"/>
            <p:cNvSpPr txBox="1"/>
            <p:nvPr/>
          </p:nvSpPr>
          <p:spPr>
            <a:xfrm>
              <a:off x="5206838" y="1575812"/>
              <a:ext cx="16299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3A3838"/>
                  </a:solidFill>
                  <a:latin typeface="Microsoft Yahei"/>
                  <a:ea typeface="Microsoft Yahei"/>
                  <a:cs typeface="Microsoft Yahei"/>
                  <a:sym typeface="Microsoft Yahei"/>
                </a:rPr>
                <a:t>2. 開始轉換</a:t>
              </a:r>
              <a:endParaRPr b="1" sz="1800">
                <a:solidFill>
                  <a:srgbClr val="3A3838"/>
                </a:solidFill>
                <a:latin typeface="Microsoft Yahei"/>
                <a:ea typeface="Microsoft Yahei"/>
                <a:cs typeface="Microsoft Yahei"/>
                <a:sym typeface="Microsoft Yahei"/>
              </a:endParaRPr>
            </a:p>
          </p:txBody>
        </p:sp>
        <p:sp>
          <p:nvSpPr>
            <p:cNvPr id="800" name="Google Shape;800;p13"/>
            <p:cNvSpPr/>
            <p:nvPr/>
          </p:nvSpPr>
          <p:spPr>
            <a:xfrm>
              <a:off x="5045438" y="1898894"/>
              <a:ext cx="195272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3F3F3F"/>
                  </a:solidFill>
                  <a:latin typeface="Microsoft Yahei"/>
                  <a:ea typeface="Microsoft Yahei"/>
                  <a:cs typeface="Microsoft Yahei"/>
                  <a:sym typeface="Microsoft Yahei"/>
                </a:rPr>
                <a:t>按下start鈕並開始執行</a:t>
              </a:r>
              <a:endParaRPr sz="1600">
                <a:solidFill>
                  <a:srgbClr val="A5A5A5"/>
                </a:solidFill>
                <a:latin typeface="Microsoft Yahei"/>
                <a:ea typeface="Microsoft Yahei"/>
                <a:cs typeface="Microsoft Yahei"/>
                <a:sym typeface="Microsoft Yahei"/>
              </a:endParaRPr>
            </a:p>
          </p:txBody>
        </p:sp>
      </p:grpSp>
      <p:sp>
        <p:nvSpPr>
          <p:cNvPr id="801" name="Google Shape;801;p13"/>
          <p:cNvSpPr txBox="1"/>
          <p:nvPr/>
        </p:nvSpPr>
        <p:spPr>
          <a:xfrm flipH="1">
            <a:off x="5263109" y="1270578"/>
            <a:ext cx="16299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3A3838"/>
                </a:solidFill>
                <a:latin typeface="Microsoft Yahei"/>
                <a:ea typeface="Microsoft Yahei"/>
                <a:cs typeface="Microsoft Yahei"/>
                <a:sym typeface="Microsoft Yahei"/>
              </a:rPr>
              <a:t>3. 連結後端</a:t>
            </a:r>
            <a:endParaRPr b="1" sz="1800">
              <a:solidFill>
                <a:srgbClr val="3A3838"/>
              </a:solidFill>
              <a:latin typeface="Microsoft Yahei"/>
              <a:ea typeface="Microsoft Yahei"/>
              <a:cs typeface="Microsoft Yahei"/>
              <a:sym typeface="Microsoft Yahei"/>
            </a:endParaRPr>
          </a:p>
        </p:txBody>
      </p:sp>
      <p:sp>
        <p:nvSpPr>
          <p:cNvPr id="802" name="Google Shape;802;p13"/>
          <p:cNvSpPr txBox="1"/>
          <p:nvPr/>
        </p:nvSpPr>
        <p:spPr>
          <a:xfrm flipH="1">
            <a:off x="6536440" y="5453385"/>
            <a:ext cx="16299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3A3838"/>
                </a:solidFill>
                <a:latin typeface="Microsoft Yahei"/>
                <a:ea typeface="Microsoft Yahei"/>
                <a:cs typeface="Microsoft Yahei"/>
                <a:sym typeface="Microsoft Yahei"/>
              </a:rPr>
              <a:t>4. 下載</a:t>
            </a:r>
            <a:endParaRPr b="1" sz="1800">
              <a:solidFill>
                <a:srgbClr val="3A3838"/>
              </a:solidFill>
              <a:latin typeface="Microsoft Yahei"/>
              <a:ea typeface="Microsoft Yahei"/>
              <a:cs typeface="Microsoft Yahei"/>
              <a:sym typeface="Microsoft Yahei"/>
            </a:endParaRPr>
          </a:p>
        </p:txBody>
      </p:sp>
      <p:sp>
        <p:nvSpPr>
          <p:cNvPr id="803" name="Google Shape;803;p13"/>
          <p:cNvSpPr/>
          <p:nvPr/>
        </p:nvSpPr>
        <p:spPr>
          <a:xfrm flipH="1">
            <a:off x="6375040" y="5776467"/>
            <a:ext cx="19527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3F3F3F"/>
                </a:solidFill>
                <a:latin typeface="Microsoft Yahei"/>
                <a:ea typeface="Microsoft Yahei"/>
                <a:cs typeface="Microsoft Yahei"/>
                <a:sym typeface="Microsoft Yahei"/>
              </a:rPr>
              <a:t>後端完成後會產生一個wav檔，按下download鍵</a:t>
            </a:r>
            <a:endParaRPr sz="1600">
              <a:solidFill>
                <a:srgbClr val="A5A5A5"/>
              </a:solidFill>
              <a:latin typeface="Microsoft Yahei"/>
              <a:ea typeface="Microsoft Yahei"/>
              <a:cs typeface="Microsoft Yahei"/>
              <a:sym typeface="Microsoft Yahei"/>
            </a:endParaRPr>
          </a:p>
        </p:txBody>
      </p:sp>
      <p:sp>
        <p:nvSpPr>
          <p:cNvPr id="804" name="Google Shape;804;p13"/>
          <p:cNvSpPr/>
          <p:nvPr/>
        </p:nvSpPr>
        <p:spPr>
          <a:xfrm flipH="1">
            <a:off x="5101709" y="1593660"/>
            <a:ext cx="19527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3F3F3F"/>
                </a:solidFill>
                <a:latin typeface="Microsoft Yahei"/>
                <a:ea typeface="Microsoft Yahei"/>
                <a:cs typeface="Microsoft Yahei"/>
                <a:sym typeface="Microsoft Yahei"/>
              </a:rPr>
              <a:t>前端(使用者介面)會呼叫change.py並傳入資料執行轉換</a:t>
            </a:r>
            <a:endParaRPr sz="1600">
              <a:solidFill>
                <a:srgbClr val="A5A5A5"/>
              </a:solidFill>
              <a:latin typeface="Microsoft Yahei"/>
              <a:ea typeface="Microsoft Yahei"/>
              <a:cs typeface="Microsoft Yahei"/>
              <a:sym typeface="Microsoft Yahei"/>
            </a:endParaRPr>
          </a:p>
        </p:txBody>
      </p:sp>
      <p:grpSp>
        <p:nvGrpSpPr>
          <p:cNvPr id="805" name="Google Shape;805;p13"/>
          <p:cNvGrpSpPr/>
          <p:nvPr/>
        </p:nvGrpSpPr>
        <p:grpSpPr>
          <a:xfrm flipH="1">
            <a:off x="838058" y="2815442"/>
            <a:ext cx="2077813" cy="1519969"/>
            <a:chOff x="4625072" y="1575812"/>
            <a:chExt cx="2077813" cy="1519969"/>
          </a:xfrm>
        </p:grpSpPr>
        <p:sp>
          <p:nvSpPr>
            <p:cNvPr id="806" name="Google Shape;806;p13"/>
            <p:cNvSpPr/>
            <p:nvPr/>
          </p:nvSpPr>
          <p:spPr>
            <a:xfrm>
              <a:off x="4756648" y="2018563"/>
              <a:ext cx="1643194"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600">
                  <a:solidFill>
                    <a:srgbClr val="3F3F3F"/>
                  </a:solidFill>
                  <a:latin typeface="Microsoft Yahei"/>
                  <a:ea typeface="Microsoft Yahei"/>
                  <a:cs typeface="Microsoft Yahei"/>
                  <a:sym typeface="Microsoft Yahei"/>
                </a:rPr>
                <a:t>選取想要的檔案(歌曲、欲替換成的聲音)及想要的時長</a:t>
              </a:r>
              <a:endParaRPr sz="1600">
                <a:solidFill>
                  <a:srgbClr val="3F3F3F"/>
                </a:solidFill>
                <a:latin typeface="Microsoft Yahei"/>
                <a:ea typeface="Microsoft Yahei"/>
                <a:cs typeface="Microsoft Yahei"/>
                <a:sym typeface="Microsoft Yahei"/>
              </a:endParaRPr>
            </a:p>
          </p:txBody>
        </p:sp>
        <p:sp>
          <p:nvSpPr>
            <p:cNvPr id="807" name="Google Shape;807;p13"/>
            <p:cNvSpPr txBox="1"/>
            <p:nvPr/>
          </p:nvSpPr>
          <p:spPr>
            <a:xfrm>
              <a:off x="4625072" y="1575812"/>
              <a:ext cx="20778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3A3838"/>
                  </a:solidFill>
                  <a:latin typeface="Microsoft Yahei"/>
                  <a:ea typeface="Microsoft Yahei"/>
                  <a:cs typeface="Microsoft Yahei"/>
                  <a:sym typeface="Microsoft Yahei"/>
                </a:rPr>
                <a:t>1. 檔案、時間選擇</a:t>
              </a:r>
              <a:endParaRPr b="1" sz="1800">
                <a:solidFill>
                  <a:srgbClr val="3A3838"/>
                </a:solidFill>
                <a:latin typeface="Microsoft Yahei"/>
                <a:ea typeface="Microsoft Yahei"/>
                <a:cs typeface="Microsoft Yahei"/>
                <a:sym typeface="Microsoft Yahei"/>
              </a:endParaRPr>
            </a:p>
          </p:txBody>
        </p:sp>
      </p:grpSp>
      <p:sp>
        <p:nvSpPr>
          <p:cNvPr id="808" name="Google Shape;808;p13"/>
          <p:cNvSpPr txBox="1"/>
          <p:nvPr/>
        </p:nvSpPr>
        <p:spPr>
          <a:xfrm flipH="1">
            <a:off x="9430892" y="2815442"/>
            <a:ext cx="16299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3A3838"/>
                </a:solidFill>
                <a:latin typeface="Microsoft Yahei"/>
                <a:ea typeface="Microsoft Yahei"/>
                <a:cs typeface="Microsoft Yahei"/>
                <a:sym typeface="Microsoft Yahei"/>
              </a:rPr>
              <a:t>5. 完成</a:t>
            </a:r>
            <a:endParaRPr b="1" sz="1800">
              <a:solidFill>
                <a:srgbClr val="3A3838"/>
              </a:solidFill>
              <a:latin typeface="Microsoft Yahei"/>
              <a:ea typeface="Microsoft Yahei"/>
              <a:cs typeface="Microsoft Yahei"/>
              <a:sym typeface="Microsoft Yahei"/>
            </a:endParaRPr>
          </a:p>
        </p:txBody>
      </p:sp>
      <p:sp>
        <p:nvSpPr>
          <p:cNvPr id="809" name="Google Shape;809;p13"/>
          <p:cNvSpPr/>
          <p:nvPr/>
        </p:nvSpPr>
        <p:spPr>
          <a:xfrm flipH="1">
            <a:off x="9269492" y="3138524"/>
            <a:ext cx="195272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3F3F3F"/>
                </a:solidFill>
                <a:latin typeface="Microsoft Yahei"/>
                <a:ea typeface="Microsoft Yahei"/>
                <a:cs typeface="Microsoft Yahei"/>
                <a:sym typeface="Microsoft Yahei"/>
              </a:rPr>
              <a:t>得到一個轉換好的wav檔案</a:t>
            </a:r>
            <a:endParaRPr sz="1600">
              <a:solidFill>
                <a:srgbClr val="A5A5A5"/>
              </a:solidFill>
              <a:latin typeface="Microsoft Yahei"/>
              <a:ea typeface="Microsoft Yahei"/>
              <a:cs typeface="Microsoft Yahei"/>
              <a:sym typeface="Microsoft Yahe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pSp>
        <p:nvGrpSpPr>
          <p:cNvPr id="815" name="Google Shape;815;p14"/>
          <p:cNvGrpSpPr/>
          <p:nvPr/>
        </p:nvGrpSpPr>
        <p:grpSpPr>
          <a:xfrm>
            <a:off x="1088901" y="428603"/>
            <a:ext cx="3255324" cy="712149"/>
            <a:chOff x="1143155" y="316733"/>
            <a:chExt cx="3255324" cy="712149"/>
          </a:xfrm>
        </p:grpSpPr>
        <p:sp>
          <p:nvSpPr>
            <p:cNvPr id="816" name="Google Shape;816;p14"/>
            <p:cNvSpPr txBox="1"/>
            <p:nvPr/>
          </p:nvSpPr>
          <p:spPr>
            <a:xfrm>
              <a:off x="1143156" y="316733"/>
              <a:ext cx="3255323"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UI呈現: 示意圖</a:t>
              </a:r>
              <a:endParaRPr sz="3200">
                <a:solidFill>
                  <a:srgbClr val="444243"/>
                </a:solidFill>
                <a:latin typeface="Arial"/>
                <a:ea typeface="Arial"/>
                <a:cs typeface="Arial"/>
                <a:sym typeface="Arial"/>
              </a:endParaRPr>
            </a:p>
          </p:txBody>
        </p:sp>
        <p:sp>
          <p:nvSpPr>
            <p:cNvPr id="817" name="Google Shape;817;p14"/>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pic>
        <p:nvPicPr>
          <p:cNvPr id="818" name="Google Shape;818;p14"/>
          <p:cNvPicPr preferRelativeResize="0"/>
          <p:nvPr/>
        </p:nvPicPr>
        <p:blipFill rotWithShape="1">
          <a:blip r:embed="rId3">
            <a:alphaModFix/>
          </a:blip>
          <a:srcRect b="12844" l="11551" r="15425" t="8735"/>
          <a:stretch/>
        </p:blipFill>
        <p:spPr>
          <a:xfrm>
            <a:off x="233033" y="2646601"/>
            <a:ext cx="3308372" cy="2293621"/>
          </a:xfrm>
          <a:prstGeom prst="rect">
            <a:avLst/>
          </a:prstGeom>
          <a:noFill/>
          <a:ln>
            <a:noFill/>
          </a:ln>
        </p:spPr>
      </p:pic>
      <p:cxnSp>
        <p:nvCxnSpPr>
          <p:cNvPr id="819" name="Google Shape;819;p14"/>
          <p:cNvCxnSpPr/>
          <p:nvPr/>
        </p:nvCxnSpPr>
        <p:spPr>
          <a:xfrm flipH="1" rot="10800000">
            <a:off x="2275032" y="1388948"/>
            <a:ext cx="3103500" cy="1617000"/>
          </a:xfrm>
          <a:prstGeom prst="bentConnector3">
            <a:avLst>
              <a:gd fmla="val 49999" name="adj1"/>
            </a:avLst>
          </a:prstGeom>
          <a:noFill/>
          <a:ln cap="flat" cmpd="sng" w="25400">
            <a:solidFill>
              <a:schemeClr val="dk1"/>
            </a:solidFill>
            <a:prstDash val="solid"/>
            <a:round/>
            <a:headEnd len="sm" w="sm" type="none"/>
            <a:tailEnd len="sm" w="sm" type="none"/>
          </a:ln>
        </p:spPr>
      </p:cxnSp>
      <p:cxnSp>
        <p:nvCxnSpPr>
          <p:cNvPr id="820" name="Google Shape;820;p14"/>
          <p:cNvCxnSpPr/>
          <p:nvPr/>
        </p:nvCxnSpPr>
        <p:spPr>
          <a:xfrm flipH="1" rot="10800000">
            <a:off x="2275032" y="1388891"/>
            <a:ext cx="3103500" cy="2338200"/>
          </a:xfrm>
          <a:prstGeom prst="bentConnector3">
            <a:avLst>
              <a:gd fmla="val 49999" name="adj1"/>
            </a:avLst>
          </a:prstGeom>
          <a:noFill/>
          <a:ln cap="flat" cmpd="sng" w="25400">
            <a:solidFill>
              <a:schemeClr val="dk1"/>
            </a:solidFill>
            <a:prstDash val="solid"/>
            <a:round/>
            <a:headEnd len="sm" w="sm" type="none"/>
            <a:tailEnd len="sm" w="sm" type="none"/>
          </a:ln>
        </p:spPr>
      </p:cxnSp>
      <p:pic>
        <p:nvPicPr>
          <p:cNvPr id="821" name="Google Shape;821;p14"/>
          <p:cNvPicPr preferRelativeResize="0"/>
          <p:nvPr/>
        </p:nvPicPr>
        <p:blipFill rotWithShape="1">
          <a:blip r:embed="rId4">
            <a:alphaModFix/>
          </a:blip>
          <a:srcRect b="0" l="0" r="0" t="0"/>
          <a:stretch/>
        </p:blipFill>
        <p:spPr>
          <a:xfrm>
            <a:off x="4862426" y="636267"/>
            <a:ext cx="3300758" cy="2083267"/>
          </a:xfrm>
          <a:prstGeom prst="rect">
            <a:avLst/>
          </a:prstGeom>
          <a:noFill/>
          <a:ln>
            <a:noFill/>
          </a:ln>
        </p:spPr>
      </p:pic>
      <p:cxnSp>
        <p:nvCxnSpPr>
          <p:cNvPr id="822" name="Google Shape;822;p14"/>
          <p:cNvCxnSpPr>
            <a:endCxn id="823" idx="1"/>
          </p:cNvCxnSpPr>
          <p:nvPr/>
        </p:nvCxnSpPr>
        <p:spPr>
          <a:xfrm>
            <a:off x="3330926" y="3310218"/>
            <a:ext cx="1531500" cy="1516800"/>
          </a:xfrm>
          <a:prstGeom prst="bentConnector3">
            <a:avLst>
              <a:gd fmla="val 19246" name="adj1"/>
            </a:avLst>
          </a:prstGeom>
          <a:noFill/>
          <a:ln cap="flat" cmpd="sng" w="25400">
            <a:solidFill>
              <a:schemeClr val="dk1"/>
            </a:solidFill>
            <a:prstDash val="solid"/>
            <a:round/>
            <a:headEnd len="sm" w="sm" type="none"/>
            <a:tailEnd len="sm" w="sm" type="none"/>
          </a:ln>
        </p:spPr>
      </p:cxnSp>
      <p:pic>
        <p:nvPicPr>
          <p:cNvPr id="823" name="Google Shape;823;p14"/>
          <p:cNvPicPr preferRelativeResize="0"/>
          <p:nvPr/>
        </p:nvPicPr>
        <p:blipFill rotWithShape="1">
          <a:blip r:embed="rId5">
            <a:alphaModFix/>
          </a:blip>
          <a:srcRect b="0" l="0" r="0" t="0"/>
          <a:stretch/>
        </p:blipFill>
        <p:spPr>
          <a:xfrm>
            <a:off x="4862426" y="3793411"/>
            <a:ext cx="3620005" cy="2067213"/>
          </a:xfrm>
          <a:prstGeom prst="rect">
            <a:avLst/>
          </a:prstGeom>
          <a:noFill/>
          <a:ln>
            <a:noFill/>
          </a:ln>
        </p:spPr>
      </p:pic>
      <p:sp>
        <p:nvSpPr>
          <p:cNvPr id="824" name="Google Shape;824;p14"/>
          <p:cNvSpPr txBox="1"/>
          <p:nvPr/>
        </p:nvSpPr>
        <p:spPr>
          <a:xfrm>
            <a:off x="4862426" y="2710386"/>
            <a:ext cx="365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檔案選擇</a:t>
            </a:r>
            <a:endParaRPr sz="1800">
              <a:solidFill>
                <a:schemeClr val="dk1"/>
              </a:solidFill>
              <a:latin typeface="Calibri"/>
              <a:ea typeface="Calibri"/>
              <a:cs typeface="Calibri"/>
              <a:sym typeface="Calibri"/>
            </a:endParaRPr>
          </a:p>
        </p:txBody>
      </p:sp>
      <p:sp>
        <p:nvSpPr>
          <p:cNvPr id="825" name="Google Shape;825;p14"/>
          <p:cNvSpPr txBox="1"/>
          <p:nvPr/>
        </p:nvSpPr>
        <p:spPr>
          <a:xfrm>
            <a:off x="4862426" y="5861067"/>
            <a:ext cx="365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時間選擇</a:t>
            </a:r>
            <a:endParaRPr sz="1800">
              <a:solidFill>
                <a:schemeClr val="dk1"/>
              </a:solidFill>
              <a:latin typeface="Calibri"/>
              <a:ea typeface="Calibri"/>
              <a:cs typeface="Calibri"/>
              <a:sym typeface="Calibri"/>
            </a:endParaRPr>
          </a:p>
        </p:txBody>
      </p:sp>
      <p:pic>
        <p:nvPicPr>
          <p:cNvPr id="826" name="Google Shape;826;p14"/>
          <p:cNvPicPr preferRelativeResize="0"/>
          <p:nvPr/>
        </p:nvPicPr>
        <p:blipFill rotWithShape="1">
          <a:blip r:embed="rId6">
            <a:alphaModFix/>
          </a:blip>
          <a:srcRect b="0" l="0" r="0" t="0"/>
          <a:stretch/>
        </p:blipFill>
        <p:spPr>
          <a:xfrm>
            <a:off x="4862426" y="3792967"/>
            <a:ext cx="4079875" cy="1994329"/>
          </a:xfrm>
          <a:prstGeom prst="rect">
            <a:avLst/>
          </a:prstGeom>
          <a:noFill/>
          <a:ln>
            <a:noFill/>
          </a:ln>
        </p:spPr>
      </p:pic>
      <p:cxnSp>
        <p:nvCxnSpPr>
          <p:cNvPr id="827" name="Google Shape;827;p14"/>
          <p:cNvCxnSpPr/>
          <p:nvPr/>
        </p:nvCxnSpPr>
        <p:spPr>
          <a:xfrm>
            <a:off x="7150982" y="2710386"/>
            <a:ext cx="10144" cy="1344598"/>
          </a:xfrm>
          <a:prstGeom prst="straightConnector1">
            <a:avLst/>
          </a:prstGeom>
          <a:noFill/>
          <a:ln cap="flat" cmpd="sng" w="25400">
            <a:solidFill>
              <a:schemeClr val="dk1"/>
            </a:solidFill>
            <a:prstDash val="solid"/>
            <a:round/>
            <a:headEnd len="sm" w="sm" type="none"/>
            <a:tailEnd len="med" w="med" type="triangle"/>
          </a:ln>
        </p:spPr>
      </p:cxnSp>
      <p:cxnSp>
        <p:nvCxnSpPr>
          <p:cNvPr id="828" name="Google Shape;828;p14"/>
          <p:cNvCxnSpPr/>
          <p:nvPr/>
        </p:nvCxnSpPr>
        <p:spPr>
          <a:xfrm flipH="1" rot="-5400000">
            <a:off x="7220977" y="2955335"/>
            <a:ext cx="1871100" cy="1381200"/>
          </a:xfrm>
          <a:prstGeom prst="bentConnector3">
            <a:avLst>
              <a:gd fmla="val 48474" name="adj1"/>
            </a:avLst>
          </a:prstGeom>
          <a:noFill/>
          <a:ln cap="flat" cmpd="sng" w="25400">
            <a:solidFill>
              <a:schemeClr val="dk1"/>
            </a:solidFill>
            <a:prstDash val="solid"/>
            <a:round/>
            <a:headEnd len="sm" w="sm" type="none"/>
            <a:tailEnd len="med" w="med" type="triangle"/>
          </a:ln>
        </p:spPr>
      </p:cxnSp>
      <p:sp>
        <p:nvSpPr>
          <p:cNvPr id="829" name="Google Shape;829;p14"/>
          <p:cNvSpPr txBox="1"/>
          <p:nvPr/>
        </p:nvSpPr>
        <p:spPr>
          <a:xfrm>
            <a:off x="3668878" y="4485017"/>
            <a:ext cx="121234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Calibri"/>
                <a:ea typeface="Calibri"/>
                <a:cs typeface="Calibri"/>
                <a:sym typeface="Calibri"/>
              </a:rPr>
              <a:t>空白處</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zh-TW" sz="1800">
                <a:solidFill>
                  <a:schemeClr val="dk1"/>
                </a:solidFill>
                <a:latin typeface="Calibri"/>
                <a:ea typeface="Calibri"/>
                <a:cs typeface="Calibri"/>
                <a:sym typeface="Calibri"/>
              </a:rPr>
              <a:t>輸入時間</a:t>
            </a:r>
            <a:endParaRPr sz="1800">
              <a:solidFill>
                <a:schemeClr val="dk1"/>
              </a:solidFill>
              <a:latin typeface="Calibri"/>
              <a:ea typeface="Calibri"/>
              <a:cs typeface="Calibri"/>
              <a:sym typeface="Calibri"/>
            </a:endParaRPr>
          </a:p>
        </p:txBody>
      </p:sp>
      <p:pic>
        <p:nvPicPr>
          <p:cNvPr id="830" name="Google Shape;830;p14"/>
          <p:cNvPicPr preferRelativeResize="0"/>
          <p:nvPr/>
        </p:nvPicPr>
        <p:blipFill rotWithShape="1">
          <a:blip r:embed="rId7">
            <a:alphaModFix/>
          </a:blip>
          <a:srcRect b="0" l="0" r="0" t="0"/>
          <a:stretch/>
        </p:blipFill>
        <p:spPr>
          <a:xfrm>
            <a:off x="8386748" y="1388881"/>
            <a:ext cx="3727825" cy="1921397"/>
          </a:xfrm>
          <a:prstGeom prst="rect">
            <a:avLst/>
          </a:prstGeom>
          <a:noFill/>
          <a:ln>
            <a:noFill/>
          </a:ln>
        </p:spPr>
      </p:pic>
      <p:cxnSp>
        <p:nvCxnSpPr>
          <p:cNvPr id="831" name="Google Shape;831;p14"/>
          <p:cNvCxnSpPr/>
          <p:nvPr/>
        </p:nvCxnSpPr>
        <p:spPr>
          <a:xfrm>
            <a:off x="6512805" y="4940222"/>
            <a:ext cx="3203850" cy="0"/>
          </a:xfrm>
          <a:prstGeom prst="straightConnector1">
            <a:avLst/>
          </a:prstGeom>
          <a:noFill/>
          <a:ln cap="flat" cmpd="sng" w="25400">
            <a:solidFill>
              <a:schemeClr val="dk1"/>
            </a:solidFill>
            <a:prstDash val="solid"/>
            <a:round/>
            <a:headEnd len="sm" w="sm" type="none"/>
            <a:tailEnd len="sm" w="sm" type="none"/>
          </a:ln>
        </p:spPr>
      </p:cxnSp>
      <p:cxnSp>
        <p:nvCxnSpPr>
          <p:cNvPr id="832" name="Google Shape;832;p14"/>
          <p:cNvCxnSpPr/>
          <p:nvPr/>
        </p:nvCxnSpPr>
        <p:spPr>
          <a:xfrm rot="10800000">
            <a:off x="9705493" y="3079718"/>
            <a:ext cx="0" cy="1860504"/>
          </a:xfrm>
          <a:prstGeom prst="straightConnector1">
            <a:avLst/>
          </a:prstGeom>
          <a:noFill/>
          <a:ln cap="flat" cmpd="sng" w="25400">
            <a:solidFill>
              <a:schemeClr val="dk1"/>
            </a:solidFill>
            <a:prstDash val="solid"/>
            <a:round/>
            <a:headEnd len="sm" w="sm" type="none"/>
            <a:tailEnd len="med" w="med" type="triangle"/>
          </a:ln>
        </p:spPr>
      </p:cxnSp>
      <p:sp>
        <p:nvSpPr>
          <p:cNvPr id="833" name="Google Shape;833;p14"/>
          <p:cNvSpPr txBox="1"/>
          <p:nvPr/>
        </p:nvSpPr>
        <p:spPr>
          <a:xfrm>
            <a:off x="6752734" y="4925444"/>
            <a:ext cx="35345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按下start產出結果(檔案位置)</a:t>
            </a:r>
            <a:endParaRPr sz="1800">
              <a:solidFill>
                <a:schemeClr val="dk1"/>
              </a:solidFill>
              <a:latin typeface="Calibri"/>
              <a:ea typeface="Calibri"/>
              <a:cs typeface="Calibri"/>
              <a:sym typeface="Calibri"/>
            </a:endParaRPr>
          </a:p>
        </p:txBody>
      </p:sp>
      <p:cxnSp>
        <p:nvCxnSpPr>
          <p:cNvPr id="834" name="Google Shape;834;p14"/>
          <p:cNvCxnSpPr/>
          <p:nvPr/>
        </p:nvCxnSpPr>
        <p:spPr>
          <a:xfrm>
            <a:off x="10898909" y="3083322"/>
            <a:ext cx="0" cy="828000"/>
          </a:xfrm>
          <a:prstGeom prst="straightConnector1">
            <a:avLst/>
          </a:prstGeom>
          <a:noFill/>
          <a:ln cap="flat" cmpd="sng" w="25400">
            <a:solidFill>
              <a:schemeClr val="dk1"/>
            </a:solidFill>
            <a:prstDash val="solid"/>
            <a:round/>
            <a:headEnd len="sm" w="sm" type="none"/>
            <a:tailEnd len="med" w="med" type="triangle"/>
          </a:ln>
        </p:spPr>
      </p:cxnSp>
      <p:sp>
        <p:nvSpPr>
          <p:cNvPr id="835" name="Google Shape;835;p14"/>
          <p:cNvSpPr/>
          <p:nvPr/>
        </p:nvSpPr>
        <p:spPr>
          <a:xfrm>
            <a:off x="9973105" y="3911322"/>
            <a:ext cx="1830967" cy="461963"/>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836" name="Google Shape;836;p14"/>
          <p:cNvSpPr txBox="1"/>
          <p:nvPr/>
        </p:nvSpPr>
        <p:spPr>
          <a:xfrm>
            <a:off x="9982409" y="3973026"/>
            <a:ext cx="182166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600">
                <a:solidFill>
                  <a:schemeClr val="lt1"/>
                </a:solidFill>
                <a:latin typeface="Arial"/>
                <a:ea typeface="Arial"/>
                <a:cs typeface="Arial"/>
                <a:sym typeface="Arial"/>
              </a:rPr>
              <a:t>轉換完成的音檔</a:t>
            </a:r>
            <a:endParaRPr b="1" sz="1600">
              <a:solidFill>
                <a:schemeClr val="lt1"/>
              </a:solidFill>
              <a:latin typeface="Arial"/>
              <a:ea typeface="Arial"/>
              <a:cs typeface="Arial"/>
              <a:sym typeface="Arial"/>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15"/>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843" name="Google Shape;843;p15"/>
          <p:cNvPicPr preferRelativeResize="0"/>
          <p:nvPr/>
        </p:nvPicPr>
        <p:blipFill rotWithShape="1">
          <a:blip r:embed="rId4">
            <a:alphaModFix/>
          </a:blip>
          <a:srcRect b="0" l="0" r="0" t="0"/>
          <a:stretch/>
        </p:blipFill>
        <p:spPr>
          <a:xfrm>
            <a:off x="0" y="-1241"/>
            <a:ext cx="3734664" cy="6859588"/>
          </a:xfrm>
          <a:prstGeom prst="rect">
            <a:avLst/>
          </a:prstGeom>
          <a:noFill/>
          <a:ln>
            <a:noFill/>
          </a:ln>
        </p:spPr>
      </p:pic>
      <p:grpSp>
        <p:nvGrpSpPr>
          <p:cNvPr id="844" name="Google Shape;844;p15"/>
          <p:cNvGrpSpPr/>
          <p:nvPr/>
        </p:nvGrpSpPr>
        <p:grpSpPr>
          <a:xfrm>
            <a:off x="8119268" y="-1241"/>
            <a:ext cx="1322709" cy="1899456"/>
            <a:chOff x="5663114" y="393780"/>
            <a:chExt cx="865773" cy="2122993"/>
          </a:xfrm>
        </p:grpSpPr>
        <p:sp>
          <p:nvSpPr>
            <p:cNvPr id="845" name="Google Shape;845;p15"/>
            <p:cNvSpPr/>
            <p:nvPr/>
          </p:nvSpPr>
          <p:spPr>
            <a:xfrm>
              <a:off x="5663114" y="393780"/>
              <a:ext cx="865773" cy="2122993"/>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Google Shape;846;p15"/>
            <p:cNvSpPr/>
            <p:nvPr/>
          </p:nvSpPr>
          <p:spPr>
            <a:xfrm rot="5400000">
              <a:off x="5356406" y="1233790"/>
              <a:ext cx="1479189" cy="4431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3200">
                  <a:solidFill>
                    <a:schemeClr val="lt1"/>
                  </a:solidFill>
                  <a:latin typeface="Microsoft Yahei"/>
                  <a:ea typeface="Microsoft Yahei"/>
                  <a:cs typeface="Microsoft Yahei"/>
                  <a:sym typeface="Microsoft Yahei"/>
                </a:rPr>
                <a:t>第四章</a:t>
              </a:r>
              <a:endParaRPr/>
            </a:p>
          </p:txBody>
        </p:sp>
      </p:grpSp>
      <p:grpSp>
        <p:nvGrpSpPr>
          <p:cNvPr id="847" name="Google Shape;847;p15"/>
          <p:cNvGrpSpPr/>
          <p:nvPr/>
        </p:nvGrpSpPr>
        <p:grpSpPr>
          <a:xfrm>
            <a:off x="6822529" y="2718157"/>
            <a:ext cx="3857513" cy="523403"/>
            <a:chOff x="6990782" y="2801145"/>
            <a:chExt cx="3857513" cy="523403"/>
          </a:xfrm>
        </p:grpSpPr>
        <p:sp>
          <p:nvSpPr>
            <p:cNvPr id="848" name="Google Shape;848;p15"/>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1</a:t>
              </a:r>
              <a:endParaRPr sz="2000">
                <a:solidFill>
                  <a:srgbClr val="222A35"/>
                </a:solidFill>
                <a:latin typeface="Microsoft Yahei"/>
                <a:ea typeface="Microsoft Yahei"/>
                <a:cs typeface="Microsoft Yahei"/>
                <a:sym typeface="Microsoft Yahei"/>
              </a:endParaRPr>
            </a:p>
          </p:txBody>
        </p:sp>
        <p:grpSp>
          <p:nvGrpSpPr>
            <p:cNvPr id="849" name="Google Shape;849;p15"/>
            <p:cNvGrpSpPr/>
            <p:nvPr/>
          </p:nvGrpSpPr>
          <p:grpSpPr>
            <a:xfrm>
              <a:off x="7636559" y="2801145"/>
              <a:ext cx="3211736" cy="523403"/>
              <a:chOff x="7636559" y="2801145"/>
              <a:chExt cx="3211736" cy="523403"/>
            </a:xfrm>
          </p:grpSpPr>
          <p:sp>
            <p:nvSpPr>
              <p:cNvPr id="850" name="Google Shape;850;p15"/>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15"/>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應用構想與場景</a:t>
                </a:r>
                <a:endParaRPr sz="1050">
                  <a:solidFill>
                    <a:srgbClr val="222A35"/>
                  </a:solidFill>
                  <a:latin typeface="Microsoft Yahei"/>
                  <a:ea typeface="Microsoft Yahei"/>
                  <a:cs typeface="Microsoft Yahei"/>
                  <a:sym typeface="Microsoft Yahei"/>
                </a:endParaRPr>
              </a:p>
            </p:txBody>
          </p:sp>
        </p:grpSp>
      </p:grpSp>
      <p:grpSp>
        <p:nvGrpSpPr>
          <p:cNvPr id="852" name="Google Shape;852;p15"/>
          <p:cNvGrpSpPr/>
          <p:nvPr/>
        </p:nvGrpSpPr>
        <p:grpSpPr>
          <a:xfrm>
            <a:off x="6822529" y="3544793"/>
            <a:ext cx="3857513" cy="523403"/>
            <a:chOff x="6990782" y="2801145"/>
            <a:chExt cx="3857513" cy="523403"/>
          </a:xfrm>
        </p:grpSpPr>
        <p:sp>
          <p:nvSpPr>
            <p:cNvPr id="853" name="Google Shape;853;p15"/>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2</a:t>
              </a:r>
              <a:endParaRPr sz="2000">
                <a:solidFill>
                  <a:srgbClr val="222A35"/>
                </a:solidFill>
                <a:latin typeface="Microsoft Yahei"/>
                <a:ea typeface="Microsoft Yahei"/>
                <a:cs typeface="Microsoft Yahei"/>
                <a:sym typeface="Microsoft Yahei"/>
              </a:endParaRPr>
            </a:p>
          </p:txBody>
        </p:sp>
        <p:grpSp>
          <p:nvGrpSpPr>
            <p:cNvPr id="854" name="Google Shape;854;p15"/>
            <p:cNvGrpSpPr/>
            <p:nvPr/>
          </p:nvGrpSpPr>
          <p:grpSpPr>
            <a:xfrm>
              <a:off x="7636559" y="2801145"/>
              <a:ext cx="3211736" cy="523403"/>
              <a:chOff x="7636559" y="2801145"/>
              <a:chExt cx="3211736" cy="523403"/>
            </a:xfrm>
          </p:grpSpPr>
          <p:sp>
            <p:nvSpPr>
              <p:cNvPr id="855" name="Google Shape;855;p15"/>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15"/>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實作方法</a:t>
                </a:r>
                <a:endParaRPr sz="1050">
                  <a:solidFill>
                    <a:srgbClr val="222A35"/>
                  </a:solidFill>
                  <a:latin typeface="Microsoft Yahei"/>
                  <a:ea typeface="Microsoft Yahei"/>
                  <a:cs typeface="Microsoft Yahei"/>
                  <a:sym typeface="Microsoft Yahei"/>
                </a:endParaRPr>
              </a:p>
            </p:txBody>
          </p:sp>
        </p:grpSp>
      </p:grpSp>
      <p:grpSp>
        <p:nvGrpSpPr>
          <p:cNvPr id="857" name="Google Shape;857;p15"/>
          <p:cNvGrpSpPr/>
          <p:nvPr/>
        </p:nvGrpSpPr>
        <p:grpSpPr>
          <a:xfrm>
            <a:off x="6822529" y="5198066"/>
            <a:ext cx="3857513" cy="523403"/>
            <a:chOff x="6990782" y="2801145"/>
            <a:chExt cx="3857513" cy="523403"/>
          </a:xfrm>
        </p:grpSpPr>
        <p:sp>
          <p:nvSpPr>
            <p:cNvPr id="858" name="Google Shape;858;p15"/>
            <p:cNvSpPr/>
            <p:nvPr/>
          </p:nvSpPr>
          <p:spPr>
            <a:xfrm>
              <a:off x="6990782" y="2801145"/>
              <a:ext cx="525195" cy="523403"/>
            </a:xfrm>
            <a:prstGeom prst="ellipse">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chemeClr val="lt1"/>
                  </a:solidFill>
                  <a:latin typeface="Microsoft Yahei"/>
                  <a:ea typeface="Microsoft Yahei"/>
                  <a:cs typeface="Microsoft Yahei"/>
                  <a:sym typeface="Microsoft Yahei"/>
                </a:rPr>
                <a:t>4</a:t>
              </a:r>
              <a:endParaRPr sz="2000">
                <a:solidFill>
                  <a:schemeClr val="lt1"/>
                </a:solidFill>
                <a:latin typeface="Microsoft Yahei"/>
                <a:ea typeface="Microsoft Yahei"/>
                <a:cs typeface="Microsoft Yahei"/>
                <a:sym typeface="Microsoft Yahei"/>
              </a:endParaRPr>
            </a:p>
          </p:txBody>
        </p:sp>
        <p:grpSp>
          <p:nvGrpSpPr>
            <p:cNvPr id="859" name="Google Shape;859;p15"/>
            <p:cNvGrpSpPr/>
            <p:nvPr/>
          </p:nvGrpSpPr>
          <p:grpSpPr>
            <a:xfrm>
              <a:off x="7636559" y="2801145"/>
              <a:ext cx="3211736" cy="523403"/>
              <a:chOff x="7636559" y="2801145"/>
              <a:chExt cx="3211736" cy="523403"/>
            </a:xfrm>
          </p:grpSpPr>
          <p:sp>
            <p:nvSpPr>
              <p:cNvPr id="860" name="Google Shape;860;p15"/>
              <p:cNvSpPr/>
              <p:nvPr/>
            </p:nvSpPr>
            <p:spPr>
              <a:xfrm>
                <a:off x="7636559" y="2801145"/>
                <a:ext cx="3211736" cy="523403"/>
              </a:xfrm>
              <a:prstGeom prst="roundRect">
                <a:avLst>
                  <a:gd fmla="val 50000" name="adj"/>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p15"/>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chemeClr val="lt1"/>
                    </a:solidFill>
                    <a:latin typeface="Microsoft Yahei"/>
                    <a:ea typeface="Microsoft Yahei"/>
                    <a:cs typeface="Microsoft Yahei"/>
                    <a:sym typeface="Microsoft Yahei"/>
                  </a:rPr>
                  <a:t>問題討論</a:t>
                </a:r>
                <a:endParaRPr sz="1050">
                  <a:solidFill>
                    <a:schemeClr val="lt1"/>
                  </a:solidFill>
                  <a:latin typeface="Microsoft Yahei"/>
                  <a:ea typeface="Microsoft Yahei"/>
                  <a:cs typeface="Microsoft Yahei"/>
                  <a:sym typeface="Microsoft Yahei"/>
                </a:endParaRPr>
              </a:p>
            </p:txBody>
          </p:sp>
        </p:grpSp>
      </p:grpSp>
      <p:grpSp>
        <p:nvGrpSpPr>
          <p:cNvPr id="862" name="Google Shape;862;p15"/>
          <p:cNvGrpSpPr/>
          <p:nvPr/>
        </p:nvGrpSpPr>
        <p:grpSpPr>
          <a:xfrm>
            <a:off x="6822529" y="4371429"/>
            <a:ext cx="3857513" cy="523403"/>
            <a:chOff x="6990782" y="2801145"/>
            <a:chExt cx="3857513" cy="523403"/>
          </a:xfrm>
        </p:grpSpPr>
        <p:sp>
          <p:nvSpPr>
            <p:cNvPr id="863" name="Google Shape;863;p15"/>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3</a:t>
              </a:r>
              <a:endParaRPr sz="2000">
                <a:solidFill>
                  <a:srgbClr val="222A35"/>
                </a:solidFill>
                <a:latin typeface="Microsoft Yahei"/>
                <a:ea typeface="Microsoft Yahei"/>
                <a:cs typeface="Microsoft Yahei"/>
                <a:sym typeface="Microsoft Yahei"/>
              </a:endParaRPr>
            </a:p>
          </p:txBody>
        </p:sp>
        <p:grpSp>
          <p:nvGrpSpPr>
            <p:cNvPr id="864" name="Google Shape;864;p15"/>
            <p:cNvGrpSpPr/>
            <p:nvPr/>
          </p:nvGrpSpPr>
          <p:grpSpPr>
            <a:xfrm>
              <a:off x="7636559" y="2801145"/>
              <a:ext cx="3211736" cy="523403"/>
              <a:chOff x="7636559" y="2801145"/>
              <a:chExt cx="3211736" cy="523403"/>
            </a:xfrm>
          </p:grpSpPr>
          <p:sp>
            <p:nvSpPr>
              <p:cNvPr id="865" name="Google Shape;865;p15"/>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15"/>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UI呈現</a:t>
                </a:r>
                <a:endParaRPr sz="1050">
                  <a:solidFill>
                    <a:srgbClr val="222A35"/>
                  </a:solidFill>
                  <a:latin typeface="Microsoft Yahei"/>
                  <a:ea typeface="Microsoft Yahei"/>
                  <a:cs typeface="Microsoft Yahei"/>
                  <a:sym typeface="Microsoft Yahei"/>
                </a:endParaRPr>
              </a:p>
            </p:txBody>
          </p:sp>
        </p:grpSp>
      </p:grpSp>
      <p:sp>
        <p:nvSpPr>
          <p:cNvPr id="867" name="Google Shape;867;p15"/>
          <p:cNvSpPr/>
          <p:nvPr/>
        </p:nvSpPr>
        <p:spPr>
          <a:xfrm>
            <a:off x="8119268" y="-1241"/>
            <a:ext cx="1322709" cy="189945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15"/>
          <p:cNvSpPr txBox="1"/>
          <p:nvPr/>
        </p:nvSpPr>
        <p:spPr>
          <a:xfrm>
            <a:off x="8449239" y="163657"/>
            <a:ext cx="720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第</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四</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章</a:t>
            </a:r>
            <a:endParaRPr sz="3200">
              <a:solidFill>
                <a:schemeClr val="lt1"/>
              </a:solidFill>
              <a:latin typeface="Microsoft YaHei"/>
              <a:ea typeface="Microsoft YaHei"/>
              <a:cs typeface="Microsoft YaHei"/>
              <a:sym typeface="Microsoft YaHe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p16"/>
          <p:cNvGrpSpPr/>
          <p:nvPr/>
        </p:nvGrpSpPr>
        <p:grpSpPr>
          <a:xfrm>
            <a:off x="1078708" y="332698"/>
            <a:ext cx="3816565" cy="712149"/>
            <a:chOff x="1143155" y="316733"/>
            <a:chExt cx="3816565" cy="712149"/>
          </a:xfrm>
        </p:grpSpPr>
        <p:sp>
          <p:nvSpPr>
            <p:cNvPr id="875" name="Google Shape;875;p16"/>
            <p:cNvSpPr txBox="1"/>
            <p:nvPr/>
          </p:nvSpPr>
          <p:spPr>
            <a:xfrm>
              <a:off x="1143156" y="316733"/>
              <a:ext cx="3816564"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問題討論: 失敗例子</a:t>
              </a:r>
              <a:endParaRPr sz="3200">
                <a:solidFill>
                  <a:srgbClr val="444243"/>
                </a:solidFill>
                <a:latin typeface="Arial"/>
                <a:ea typeface="Arial"/>
                <a:cs typeface="Arial"/>
                <a:sym typeface="Arial"/>
              </a:endParaRPr>
            </a:p>
          </p:txBody>
        </p:sp>
        <p:sp>
          <p:nvSpPr>
            <p:cNvPr id="876" name="Google Shape;876;p16"/>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grpSp>
        <p:nvGrpSpPr>
          <p:cNvPr id="877" name="Google Shape;877;p16"/>
          <p:cNvGrpSpPr/>
          <p:nvPr/>
        </p:nvGrpSpPr>
        <p:grpSpPr>
          <a:xfrm>
            <a:off x="570770" y="1645891"/>
            <a:ext cx="3486880" cy="1701688"/>
            <a:chOff x="-218499" y="1323975"/>
            <a:chExt cx="4215759" cy="2057400"/>
          </a:xfrm>
        </p:grpSpPr>
        <p:grpSp>
          <p:nvGrpSpPr>
            <p:cNvPr id="878" name="Google Shape;878;p16"/>
            <p:cNvGrpSpPr/>
            <p:nvPr/>
          </p:nvGrpSpPr>
          <p:grpSpPr>
            <a:xfrm>
              <a:off x="-218499" y="1323975"/>
              <a:ext cx="4215759" cy="2057400"/>
              <a:chOff x="213368" y="1000125"/>
              <a:chExt cx="4215758" cy="2057400"/>
            </a:xfrm>
          </p:grpSpPr>
          <p:sp>
            <p:nvSpPr>
              <p:cNvPr id="879" name="Google Shape;879;p16"/>
              <p:cNvSpPr/>
              <p:nvPr/>
            </p:nvSpPr>
            <p:spPr>
              <a:xfrm>
                <a:off x="213368" y="1000125"/>
                <a:ext cx="4215758"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880" name="Google Shape;880;p16"/>
              <p:cNvSpPr/>
              <p:nvPr/>
            </p:nvSpPr>
            <p:spPr>
              <a:xfrm>
                <a:off x="2578894"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881" name="Google Shape;881;p16"/>
            <p:cNvGrpSpPr/>
            <p:nvPr/>
          </p:nvGrpSpPr>
          <p:grpSpPr>
            <a:xfrm>
              <a:off x="20123" y="1738632"/>
              <a:ext cx="1525661" cy="1115850"/>
              <a:chOff x="1544123" y="1414781"/>
              <a:chExt cx="1525661" cy="1115850"/>
            </a:xfrm>
          </p:grpSpPr>
          <p:sp>
            <p:nvSpPr>
              <p:cNvPr id="882" name="Google Shape;882;p16"/>
              <p:cNvSpPr txBox="1"/>
              <p:nvPr/>
            </p:nvSpPr>
            <p:spPr>
              <a:xfrm>
                <a:off x="1544123" y="1414781"/>
                <a:ext cx="1060520"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歌曲一</a:t>
                </a:r>
                <a:endParaRPr sz="1800">
                  <a:solidFill>
                    <a:srgbClr val="7F7F7F"/>
                  </a:solidFill>
                  <a:latin typeface="Arial"/>
                  <a:ea typeface="Arial"/>
                  <a:cs typeface="Arial"/>
                  <a:sym typeface="Arial"/>
                </a:endParaRPr>
              </a:p>
            </p:txBody>
          </p:sp>
          <p:sp>
            <p:nvSpPr>
              <p:cNvPr id="883" name="Google Shape;883;p16"/>
              <p:cNvSpPr txBox="1"/>
              <p:nvPr/>
            </p:nvSpPr>
            <p:spPr>
              <a:xfrm>
                <a:off x="1544123" y="1898040"/>
                <a:ext cx="1525661"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原始檔</a:t>
                </a:r>
                <a:endParaRPr sz="2800">
                  <a:solidFill>
                    <a:srgbClr val="7F7F7F"/>
                  </a:solidFill>
                  <a:latin typeface="Arial"/>
                  <a:ea typeface="Arial"/>
                  <a:cs typeface="Arial"/>
                  <a:sym typeface="Arial"/>
                </a:endParaRPr>
              </a:p>
            </p:txBody>
          </p:sp>
        </p:grpSp>
      </p:grpSp>
      <p:grpSp>
        <p:nvGrpSpPr>
          <p:cNvPr id="884" name="Google Shape;884;p16"/>
          <p:cNvGrpSpPr/>
          <p:nvPr/>
        </p:nvGrpSpPr>
        <p:grpSpPr>
          <a:xfrm>
            <a:off x="4382123" y="1645883"/>
            <a:ext cx="3486154" cy="1701676"/>
            <a:chOff x="4407927" y="1323975"/>
            <a:chExt cx="4214912" cy="2057400"/>
          </a:xfrm>
        </p:grpSpPr>
        <p:grpSp>
          <p:nvGrpSpPr>
            <p:cNvPr id="885" name="Google Shape;885;p16"/>
            <p:cNvGrpSpPr/>
            <p:nvPr/>
          </p:nvGrpSpPr>
          <p:grpSpPr>
            <a:xfrm>
              <a:off x="4407927" y="1323975"/>
              <a:ext cx="4214912" cy="2057400"/>
              <a:chOff x="5931925" y="1000125"/>
              <a:chExt cx="4214911" cy="2057400"/>
            </a:xfrm>
          </p:grpSpPr>
          <p:sp>
            <p:nvSpPr>
              <p:cNvPr id="886" name="Google Shape;886;p16"/>
              <p:cNvSpPr/>
              <p:nvPr/>
            </p:nvSpPr>
            <p:spPr>
              <a:xfrm>
                <a:off x="5931925" y="1000125"/>
                <a:ext cx="4214911"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887" name="Google Shape;887;p16"/>
              <p:cNvSpPr/>
              <p:nvPr/>
            </p:nvSpPr>
            <p:spPr>
              <a:xfrm>
                <a:off x="8296603"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888" name="Google Shape;888;p16"/>
            <p:cNvGrpSpPr/>
            <p:nvPr/>
          </p:nvGrpSpPr>
          <p:grpSpPr>
            <a:xfrm>
              <a:off x="4646044" y="1754775"/>
              <a:ext cx="1525662" cy="1080751"/>
              <a:chOff x="1475745" y="1430924"/>
              <a:chExt cx="1525661" cy="1080751"/>
            </a:xfrm>
          </p:grpSpPr>
          <p:sp>
            <p:nvSpPr>
              <p:cNvPr id="889" name="Google Shape;889;p16"/>
              <p:cNvSpPr txBox="1"/>
              <p:nvPr/>
            </p:nvSpPr>
            <p:spPr>
              <a:xfrm>
                <a:off x="1475745" y="1430924"/>
                <a:ext cx="781436"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音色</a:t>
                </a:r>
                <a:endParaRPr sz="1800">
                  <a:solidFill>
                    <a:srgbClr val="7F7F7F"/>
                  </a:solidFill>
                  <a:latin typeface="Arial"/>
                  <a:ea typeface="Arial"/>
                  <a:cs typeface="Arial"/>
                  <a:sym typeface="Arial"/>
                </a:endParaRPr>
              </a:p>
            </p:txBody>
          </p:sp>
          <p:sp>
            <p:nvSpPr>
              <p:cNvPr id="890" name="Google Shape;890;p16"/>
              <p:cNvSpPr txBox="1"/>
              <p:nvPr/>
            </p:nvSpPr>
            <p:spPr>
              <a:xfrm>
                <a:off x="1475745" y="1879084"/>
                <a:ext cx="1525661"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原始檔</a:t>
                </a:r>
                <a:endParaRPr sz="2800">
                  <a:solidFill>
                    <a:srgbClr val="7F7F7F"/>
                  </a:solidFill>
                  <a:latin typeface="Arial"/>
                  <a:ea typeface="Arial"/>
                  <a:cs typeface="Arial"/>
                  <a:sym typeface="Arial"/>
                </a:endParaRPr>
              </a:p>
            </p:txBody>
          </p:sp>
        </p:grpSp>
      </p:grpSp>
      <p:grpSp>
        <p:nvGrpSpPr>
          <p:cNvPr id="891" name="Google Shape;891;p16"/>
          <p:cNvGrpSpPr/>
          <p:nvPr/>
        </p:nvGrpSpPr>
        <p:grpSpPr>
          <a:xfrm>
            <a:off x="8192778" y="1633710"/>
            <a:ext cx="3486853" cy="1701676"/>
            <a:chOff x="-218499" y="4189095"/>
            <a:chExt cx="4215758" cy="2057400"/>
          </a:xfrm>
        </p:grpSpPr>
        <p:grpSp>
          <p:nvGrpSpPr>
            <p:cNvPr id="892" name="Google Shape;892;p16"/>
            <p:cNvGrpSpPr/>
            <p:nvPr/>
          </p:nvGrpSpPr>
          <p:grpSpPr>
            <a:xfrm>
              <a:off x="-218499" y="4189095"/>
              <a:ext cx="4215758" cy="2057400"/>
              <a:chOff x="213368" y="3865245"/>
              <a:chExt cx="4215757" cy="2057400"/>
            </a:xfrm>
          </p:grpSpPr>
          <p:sp>
            <p:nvSpPr>
              <p:cNvPr id="893" name="Google Shape;893;p16"/>
              <p:cNvSpPr/>
              <p:nvPr/>
            </p:nvSpPr>
            <p:spPr>
              <a:xfrm>
                <a:off x="213368" y="3865245"/>
                <a:ext cx="4215757"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894" name="Google Shape;894;p16"/>
              <p:cNvSpPr/>
              <p:nvPr/>
            </p:nvSpPr>
            <p:spPr>
              <a:xfrm>
                <a:off x="2578894" y="408313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895" name="Google Shape;895;p16"/>
            <p:cNvGrpSpPr/>
            <p:nvPr/>
          </p:nvGrpSpPr>
          <p:grpSpPr>
            <a:xfrm>
              <a:off x="15821" y="4647276"/>
              <a:ext cx="1091531" cy="1115851"/>
              <a:chOff x="1539821" y="1430924"/>
              <a:chExt cx="1091531" cy="1115851"/>
            </a:xfrm>
          </p:grpSpPr>
          <p:sp>
            <p:nvSpPr>
              <p:cNvPr id="896" name="Google Shape;896;p16"/>
              <p:cNvSpPr txBox="1"/>
              <p:nvPr/>
            </p:nvSpPr>
            <p:spPr>
              <a:xfrm>
                <a:off x="1539821" y="1430924"/>
                <a:ext cx="781437"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副歌</a:t>
                </a:r>
                <a:endParaRPr sz="1800">
                  <a:solidFill>
                    <a:srgbClr val="7F7F7F"/>
                  </a:solidFill>
                  <a:latin typeface="Arial"/>
                  <a:ea typeface="Arial"/>
                  <a:cs typeface="Arial"/>
                  <a:sym typeface="Arial"/>
                </a:endParaRPr>
              </a:p>
            </p:txBody>
          </p:sp>
          <p:sp>
            <p:nvSpPr>
              <p:cNvPr id="897" name="Google Shape;897;p16"/>
              <p:cNvSpPr txBox="1"/>
              <p:nvPr/>
            </p:nvSpPr>
            <p:spPr>
              <a:xfrm>
                <a:off x="1539822" y="1914184"/>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檔案</a:t>
                </a:r>
                <a:endParaRPr sz="2800">
                  <a:solidFill>
                    <a:srgbClr val="7F7F7F"/>
                  </a:solidFill>
                  <a:latin typeface="Arial"/>
                  <a:ea typeface="Arial"/>
                  <a:cs typeface="Arial"/>
                  <a:sym typeface="Arial"/>
                </a:endParaRPr>
              </a:p>
            </p:txBody>
          </p:sp>
        </p:grpSp>
      </p:grpSp>
      <p:grpSp>
        <p:nvGrpSpPr>
          <p:cNvPr id="898" name="Google Shape;898;p16"/>
          <p:cNvGrpSpPr/>
          <p:nvPr/>
        </p:nvGrpSpPr>
        <p:grpSpPr>
          <a:xfrm>
            <a:off x="570770" y="4375880"/>
            <a:ext cx="3486880" cy="1701688"/>
            <a:chOff x="-218499" y="1323975"/>
            <a:chExt cx="4215759" cy="2057400"/>
          </a:xfrm>
        </p:grpSpPr>
        <p:grpSp>
          <p:nvGrpSpPr>
            <p:cNvPr id="899" name="Google Shape;899;p16"/>
            <p:cNvGrpSpPr/>
            <p:nvPr/>
          </p:nvGrpSpPr>
          <p:grpSpPr>
            <a:xfrm>
              <a:off x="-218499" y="1323975"/>
              <a:ext cx="4215759" cy="2057400"/>
              <a:chOff x="213368" y="1000125"/>
              <a:chExt cx="4215758" cy="2057400"/>
            </a:xfrm>
          </p:grpSpPr>
          <p:sp>
            <p:nvSpPr>
              <p:cNvPr id="900" name="Google Shape;900;p16"/>
              <p:cNvSpPr/>
              <p:nvPr/>
            </p:nvSpPr>
            <p:spPr>
              <a:xfrm>
                <a:off x="213368" y="1000125"/>
                <a:ext cx="4215758"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01" name="Google Shape;901;p16"/>
              <p:cNvSpPr/>
              <p:nvPr/>
            </p:nvSpPr>
            <p:spPr>
              <a:xfrm>
                <a:off x="2578893"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902" name="Google Shape;902;p16"/>
            <p:cNvGrpSpPr/>
            <p:nvPr/>
          </p:nvGrpSpPr>
          <p:grpSpPr>
            <a:xfrm>
              <a:off x="20123" y="1738632"/>
              <a:ext cx="1091530" cy="1115850"/>
              <a:chOff x="1544123" y="1414781"/>
              <a:chExt cx="1091530" cy="1115850"/>
            </a:xfrm>
          </p:grpSpPr>
          <p:sp>
            <p:nvSpPr>
              <p:cNvPr id="903" name="Google Shape;903;p16"/>
              <p:cNvSpPr txBox="1"/>
              <p:nvPr/>
            </p:nvSpPr>
            <p:spPr>
              <a:xfrm>
                <a:off x="1544123" y="1414781"/>
                <a:ext cx="781437"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副歌</a:t>
                </a:r>
                <a:endParaRPr sz="1800">
                  <a:solidFill>
                    <a:srgbClr val="7F7F7F"/>
                  </a:solidFill>
                  <a:latin typeface="Arial"/>
                  <a:ea typeface="Arial"/>
                  <a:cs typeface="Arial"/>
                  <a:sym typeface="Arial"/>
                </a:endParaRPr>
              </a:p>
            </p:txBody>
          </p:sp>
          <p:sp>
            <p:nvSpPr>
              <p:cNvPr id="904" name="Google Shape;904;p16"/>
              <p:cNvSpPr txBox="1"/>
              <p:nvPr/>
            </p:nvSpPr>
            <p:spPr>
              <a:xfrm>
                <a:off x="1544123" y="1898040"/>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檔案</a:t>
                </a:r>
                <a:endParaRPr sz="2800">
                  <a:solidFill>
                    <a:srgbClr val="7F7F7F"/>
                  </a:solidFill>
                  <a:latin typeface="Arial"/>
                  <a:ea typeface="Arial"/>
                  <a:cs typeface="Arial"/>
                  <a:sym typeface="Arial"/>
                </a:endParaRPr>
              </a:p>
            </p:txBody>
          </p:sp>
        </p:grpSp>
      </p:grpSp>
      <p:grpSp>
        <p:nvGrpSpPr>
          <p:cNvPr id="905" name="Google Shape;905;p16"/>
          <p:cNvGrpSpPr/>
          <p:nvPr/>
        </p:nvGrpSpPr>
        <p:grpSpPr>
          <a:xfrm>
            <a:off x="4382124" y="4375880"/>
            <a:ext cx="3486179" cy="1701688"/>
            <a:chOff x="4407927" y="1323975"/>
            <a:chExt cx="4214912" cy="2057400"/>
          </a:xfrm>
        </p:grpSpPr>
        <p:grpSp>
          <p:nvGrpSpPr>
            <p:cNvPr id="906" name="Google Shape;906;p16"/>
            <p:cNvGrpSpPr/>
            <p:nvPr/>
          </p:nvGrpSpPr>
          <p:grpSpPr>
            <a:xfrm>
              <a:off x="4407927" y="1323975"/>
              <a:ext cx="4214912" cy="2057400"/>
              <a:chOff x="5931925" y="1000125"/>
              <a:chExt cx="4214911" cy="2057400"/>
            </a:xfrm>
          </p:grpSpPr>
          <p:sp>
            <p:nvSpPr>
              <p:cNvPr id="907" name="Google Shape;907;p16"/>
              <p:cNvSpPr/>
              <p:nvPr/>
            </p:nvSpPr>
            <p:spPr>
              <a:xfrm>
                <a:off x="5931925" y="1000125"/>
                <a:ext cx="4214911"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08" name="Google Shape;908;p16"/>
              <p:cNvSpPr/>
              <p:nvPr/>
            </p:nvSpPr>
            <p:spPr>
              <a:xfrm>
                <a:off x="8296603" y="121801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909" name="Google Shape;909;p16"/>
            <p:cNvGrpSpPr/>
            <p:nvPr/>
          </p:nvGrpSpPr>
          <p:grpSpPr>
            <a:xfrm>
              <a:off x="4646045" y="1754775"/>
              <a:ext cx="1339606" cy="1080751"/>
              <a:chOff x="1475745" y="1430924"/>
              <a:chExt cx="1339605" cy="1080751"/>
            </a:xfrm>
          </p:grpSpPr>
          <p:sp>
            <p:nvSpPr>
              <p:cNvPr id="910" name="Google Shape;910;p16"/>
              <p:cNvSpPr txBox="1"/>
              <p:nvPr/>
            </p:nvSpPr>
            <p:spPr>
              <a:xfrm>
                <a:off x="1475745" y="1430924"/>
                <a:ext cx="1339605"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音色分析</a:t>
                </a:r>
                <a:endParaRPr sz="1800">
                  <a:solidFill>
                    <a:srgbClr val="7F7F7F"/>
                  </a:solidFill>
                  <a:latin typeface="Arial"/>
                  <a:ea typeface="Arial"/>
                  <a:cs typeface="Arial"/>
                  <a:sym typeface="Arial"/>
                </a:endParaRPr>
              </a:p>
            </p:txBody>
          </p:sp>
          <p:sp>
            <p:nvSpPr>
              <p:cNvPr id="911" name="Google Shape;911;p16"/>
              <p:cNvSpPr txBox="1"/>
              <p:nvPr/>
            </p:nvSpPr>
            <p:spPr>
              <a:xfrm>
                <a:off x="1475745" y="1879084"/>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結果</a:t>
                </a:r>
                <a:endParaRPr sz="2800">
                  <a:solidFill>
                    <a:srgbClr val="7F7F7F"/>
                  </a:solidFill>
                  <a:latin typeface="Arial"/>
                  <a:ea typeface="Arial"/>
                  <a:cs typeface="Arial"/>
                  <a:sym typeface="Arial"/>
                </a:endParaRPr>
              </a:p>
            </p:txBody>
          </p:sp>
        </p:grpSp>
      </p:grpSp>
      <p:grpSp>
        <p:nvGrpSpPr>
          <p:cNvPr id="912" name="Google Shape;912;p16"/>
          <p:cNvGrpSpPr/>
          <p:nvPr/>
        </p:nvGrpSpPr>
        <p:grpSpPr>
          <a:xfrm>
            <a:off x="8192777" y="4363724"/>
            <a:ext cx="3486879" cy="1701688"/>
            <a:chOff x="-218499" y="4189095"/>
            <a:chExt cx="4215758" cy="2057400"/>
          </a:xfrm>
        </p:grpSpPr>
        <p:grpSp>
          <p:nvGrpSpPr>
            <p:cNvPr id="913" name="Google Shape;913;p16"/>
            <p:cNvGrpSpPr/>
            <p:nvPr/>
          </p:nvGrpSpPr>
          <p:grpSpPr>
            <a:xfrm>
              <a:off x="-218499" y="4189095"/>
              <a:ext cx="4215758" cy="2057400"/>
              <a:chOff x="213368" y="3865245"/>
              <a:chExt cx="4215757" cy="2057400"/>
            </a:xfrm>
          </p:grpSpPr>
          <p:sp>
            <p:nvSpPr>
              <p:cNvPr id="914" name="Google Shape;914;p16"/>
              <p:cNvSpPr/>
              <p:nvPr/>
            </p:nvSpPr>
            <p:spPr>
              <a:xfrm>
                <a:off x="213368" y="3865245"/>
                <a:ext cx="4215757" cy="2057400"/>
              </a:xfrm>
              <a:prstGeom prst="roundRect">
                <a:avLst>
                  <a:gd fmla="val 4167" name="adj"/>
                </a:avLst>
              </a:prstGeom>
              <a:solidFill>
                <a:srgbClr val="F2F2F2"/>
              </a:solidFill>
              <a:ln cap="flat" cmpd="sng" w="25400">
                <a:solidFill>
                  <a:srgbClr val="D8D8D8">
                    <a:alpha val="52941"/>
                  </a:srgbClr>
                </a:solidFill>
                <a:prstDash val="solid"/>
                <a:round/>
                <a:headEnd len="sm" w="sm" type="none"/>
                <a:tailEnd len="sm" w="sm" type="none"/>
              </a:ln>
              <a:effectLst>
                <a:outerShdw blurRad="12700" rotWithShape="0" algn="t" dir="5400000" dist="1270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15" name="Google Shape;915;p16"/>
              <p:cNvSpPr/>
              <p:nvPr/>
            </p:nvSpPr>
            <p:spPr>
              <a:xfrm>
                <a:off x="2578894" y="4083130"/>
                <a:ext cx="1621631" cy="1621631"/>
              </a:xfrm>
              <a:prstGeom prst="roundRect">
                <a:avLst>
                  <a:gd fmla="val 4332"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grpSp>
        <p:grpSp>
          <p:nvGrpSpPr>
            <p:cNvPr id="916" name="Google Shape;916;p16"/>
            <p:cNvGrpSpPr/>
            <p:nvPr/>
          </p:nvGrpSpPr>
          <p:grpSpPr>
            <a:xfrm>
              <a:off x="15821" y="4647276"/>
              <a:ext cx="1618690" cy="1115851"/>
              <a:chOff x="1539821" y="1430924"/>
              <a:chExt cx="1618690" cy="1115851"/>
            </a:xfrm>
          </p:grpSpPr>
          <p:sp>
            <p:nvSpPr>
              <p:cNvPr id="917" name="Google Shape;917;p16"/>
              <p:cNvSpPr txBox="1"/>
              <p:nvPr/>
            </p:nvSpPr>
            <p:spPr>
              <a:xfrm>
                <a:off x="1539821" y="1430924"/>
                <a:ext cx="1618690" cy="446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7F7F7F"/>
                    </a:solidFill>
                    <a:latin typeface="Arial"/>
                    <a:ea typeface="Arial"/>
                    <a:cs typeface="Arial"/>
                    <a:sym typeface="Arial"/>
                  </a:rPr>
                  <a:t>轉換的副歌</a:t>
                </a:r>
                <a:endParaRPr sz="1800">
                  <a:solidFill>
                    <a:srgbClr val="7F7F7F"/>
                  </a:solidFill>
                  <a:latin typeface="Arial"/>
                  <a:ea typeface="Arial"/>
                  <a:cs typeface="Arial"/>
                  <a:sym typeface="Arial"/>
                </a:endParaRPr>
              </a:p>
            </p:txBody>
          </p:sp>
          <p:sp>
            <p:nvSpPr>
              <p:cNvPr id="918" name="Google Shape;918;p16"/>
              <p:cNvSpPr txBox="1"/>
              <p:nvPr/>
            </p:nvSpPr>
            <p:spPr>
              <a:xfrm>
                <a:off x="1539822" y="1914184"/>
                <a:ext cx="1091530" cy="6325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800">
                    <a:solidFill>
                      <a:srgbClr val="7F7F7F"/>
                    </a:solidFill>
                    <a:latin typeface="Arial"/>
                    <a:ea typeface="Arial"/>
                    <a:cs typeface="Arial"/>
                    <a:sym typeface="Arial"/>
                  </a:rPr>
                  <a:t>結果</a:t>
                </a:r>
                <a:endParaRPr sz="2800">
                  <a:solidFill>
                    <a:srgbClr val="7F7F7F"/>
                  </a:solidFill>
                  <a:latin typeface="Arial"/>
                  <a:ea typeface="Arial"/>
                  <a:cs typeface="Arial"/>
                  <a:sym typeface="Arial"/>
                </a:endParaRPr>
              </a:p>
            </p:txBody>
          </p:sp>
        </p:grpSp>
      </p:grpSp>
      <p:sp>
        <p:nvSpPr>
          <p:cNvPr id="919" name="Google Shape;919;p16"/>
          <p:cNvSpPr/>
          <p:nvPr/>
        </p:nvSpPr>
        <p:spPr>
          <a:xfrm>
            <a:off x="5809673" y="3527793"/>
            <a:ext cx="839337" cy="628073"/>
          </a:xfrm>
          <a:prstGeom prst="downArrow">
            <a:avLst>
              <a:gd fmla="val 50000" name="adj1"/>
              <a:gd fmla="val 50000" name="adj2"/>
            </a:avLst>
          </a:prstGeom>
          <a:solidFill>
            <a:srgbClr val="BFBFBF"/>
          </a:solidFill>
          <a:ln cap="flat" cmpd="sng" w="25400">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20" name="Google Shape;920;p16" title="test.wav">
            <a:hlinkClick r:id="rId3"/>
          </p:cNvPr>
          <p:cNvPicPr preferRelativeResize="0"/>
          <p:nvPr/>
        </p:nvPicPr>
        <p:blipFill>
          <a:blip r:embed="rId4">
            <a:alphaModFix/>
          </a:blip>
          <a:stretch>
            <a:fillRect/>
          </a:stretch>
        </p:blipFill>
        <p:spPr>
          <a:xfrm>
            <a:off x="2819000" y="2077050"/>
            <a:ext cx="839325" cy="839325"/>
          </a:xfrm>
          <a:prstGeom prst="rect">
            <a:avLst/>
          </a:prstGeom>
          <a:noFill/>
          <a:ln>
            <a:noFill/>
          </a:ln>
        </p:spPr>
      </p:pic>
      <p:pic>
        <p:nvPicPr>
          <p:cNvPr id="921" name="Google Shape;921;p16" title="chrous.wav">
            <a:hlinkClick r:id="rId5"/>
          </p:cNvPr>
          <p:cNvPicPr preferRelativeResize="0"/>
          <p:nvPr/>
        </p:nvPicPr>
        <p:blipFill>
          <a:blip r:embed="rId4">
            <a:alphaModFix/>
          </a:blip>
          <a:stretch>
            <a:fillRect/>
          </a:stretch>
        </p:blipFill>
        <p:spPr>
          <a:xfrm>
            <a:off x="2819002" y="4794857"/>
            <a:ext cx="839325" cy="839355"/>
          </a:xfrm>
          <a:prstGeom prst="rect">
            <a:avLst/>
          </a:prstGeom>
          <a:noFill/>
          <a:ln>
            <a:noFill/>
          </a:ln>
        </p:spPr>
      </p:pic>
      <p:pic>
        <p:nvPicPr>
          <p:cNvPr id="922" name="Google Shape;922;p16" title="trumpet.wav">
            <a:hlinkClick r:id="rId6"/>
          </p:cNvPr>
          <p:cNvPicPr preferRelativeResize="0"/>
          <p:nvPr/>
        </p:nvPicPr>
        <p:blipFill>
          <a:blip r:embed="rId4">
            <a:alphaModFix/>
          </a:blip>
          <a:stretch>
            <a:fillRect/>
          </a:stretch>
        </p:blipFill>
        <p:spPr>
          <a:xfrm>
            <a:off x="6648988" y="2140638"/>
            <a:ext cx="712150" cy="712150"/>
          </a:xfrm>
          <a:prstGeom prst="rect">
            <a:avLst/>
          </a:prstGeom>
          <a:noFill/>
          <a:ln>
            <a:noFill/>
          </a:ln>
        </p:spPr>
      </p:pic>
      <p:pic>
        <p:nvPicPr>
          <p:cNvPr id="923" name="Google Shape;923;p16" title="plus.wav">
            <a:hlinkClick r:id="rId7"/>
          </p:cNvPr>
          <p:cNvPicPr preferRelativeResize="0"/>
          <p:nvPr/>
        </p:nvPicPr>
        <p:blipFill>
          <a:blip r:embed="rId4">
            <a:alphaModFix/>
          </a:blip>
          <a:stretch>
            <a:fillRect/>
          </a:stretch>
        </p:blipFill>
        <p:spPr>
          <a:xfrm>
            <a:off x="10415400" y="4870650"/>
            <a:ext cx="712125" cy="712125"/>
          </a:xfrm>
          <a:prstGeom prst="rect">
            <a:avLst/>
          </a:prstGeom>
          <a:noFill/>
          <a:ln>
            <a:noFill/>
          </a:ln>
        </p:spPr>
      </p:pic>
      <p:pic>
        <p:nvPicPr>
          <p:cNvPr id="924" name="Google Shape;924;p16" title="chrous.wav">
            <a:hlinkClick r:id="rId8"/>
          </p:cNvPr>
          <p:cNvPicPr preferRelativeResize="0"/>
          <p:nvPr/>
        </p:nvPicPr>
        <p:blipFill>
          <a:blip r:embed="rId4">
            <a:alphaModFix/>
          </a:blip>
          <a:stretch>
            <a:fillRect/>
          </a:stretch>
        </p:blipFill>
        <p:spPr>
          <a:xfrm>
            <a:off x="10351802" y="2064869"/>
            <a:ext cx="839325" cy="839355"/>
          </a:xfrm>
          <a:prstGeom prst="rect">
            <a:avLst/>
          </a:prstGeom>
          <a:noFill/>
          <a:ln>
            <a:noFill/>
          </a:ln>
        </p:spPr>
      </p:pic>
      <p:sp>
        <p:nvSpPr>
          <p:cNvPr id="925" name="Google Shape;925;p16"/>
          <p:cNvSpPr txBox="1"/>
          <p:nvPr/>
        </p:nvSpPr>
        <p:spPr>
          <a:xfrm>
            <a:off x="1244925" y="1145350"/>
            <a:ext cx="46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使用歌曲：孤芳自賞（抄襲Something just like this那首）</a:t>
            </a:r>
            <a:endParaRPr>
              <a:latin typeface="Calibri"/>
              <a:ea typeface="Calibri"/>
              <a:cs typeface="Calibri"/>
              <a:sym typeface="Calibri"/>
            </a:endParaRPr>
          </a:p>
        </p:txBody>
      </p:sp>
      <p:pic>
        <p:nvPicPr>
          <p:cNvPr id="926" name="Google Shape;926;p16" title="wow.mp3">
            <a:hlinkClick r:id="rId9"/>
          </p:cNvPr>
          <p:cNvPicPr preferRelativeResize="0"/>
          <p:nvPr/>
        </p:nvPicPr>
        <p:blipFill>
          <a:blip r:embed="rId4">
            <a:alphaModFix/>
          </a:blip>
          <a:stretch>
            <a:fillRect/>
          </a:stretch>
        </p:blipFill>
        <p:spPr>
          <a:xfrm>
            <a:off x="6663794" y="4875988"/>
            <a:ext cx="677100" cy="677100"/>
          </a:xfrm>
          <a:prstGeom prst="rect">
            <a:avLst/>
          </a:prstGeom>
          <a:noFill/>
          <a:ln>
            <a:noFill/>
          </a:ln>
        </p:spPr>
      </p:pic>
    </p:spTree>
  </p:cSld>
  <p:clrMapOvr>
    <a:masterClrMapping/>
  </p:clrMapOvr>
  <mc:AlternateContent>
    <mc:Choice Requires="p14">
      <p:transition spd="slow" p14:dur="900">
        <p14:warp dir="in"/>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grpSp>
        <p:nvGrpSpPr>
          <p:cNvPr id="932" name="Google Shape;932;p17"/>
          <p:cNvGrpSpPr/>
          <p:nvPr/>
        </p:nvGrpSpPr>
        <p:grpSpPr>
          <a:xfrm>
            <a:off x="1078708" y="332698"/>
            <a:ext cx="5395983" cy="712149"/>
            <a:chOff x="1143155" y="316733"/>
            <a:chExt cx="5395983" cy="712149"/>
          </a:xfrm>
        </p:grpSpPr>
        <p:sp>
          <p:nvSpPr>
            <p:cNvPr id="933" name="Google Shape;933;p17"/>
            <p:cNvSpPr txBox="1"/>
            <p:nvPr/>
          </p:nvSpPr>
          <p:spPr>
            <a:xfrm>
              <a:off x="1143156" y="316733"/>
              <a:ext cx="5395982"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問題討論: 失敗的部分與改進</a:t>
              </a:r>
              <a:endParaRPr sz="3200">
                <a:solidFill>
                  <a:srgbClr val="444243"/>
                </a:solidFill>
                <a:latin typeface="Arial"/>
                <a:ea typeface="Arial"/>
                <a:cs typeface="Arial"/>
                <a:sym typeface="Arial"/>
              </a:endParaRPr>
            </a:p>
          </p:txBody>
        </p:sp>
        <p:sp>
          <p:nvSpPr>
            <p:cNvPr id="934" name="Google Shape;934;p17"/>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935" name="Google Shape;935;p17"/>
          <p:cNvSpPr/>
          <p:nvPr/>
        </p:nvSpPr>
        <p:spPr>
          <a:xfrm>
            <a:off x="4103485" y="2263070"/>
            <a:ext cx="2690323" cy="1279306"/>
          </a:xfrm>
          <a:custGeom>
            <a:rect b="b" l="l" r="r" t="t"/>
            <a:pathLst>
              <a:path extrusionOk="0" h="1190172" w="2705982">
                <a:moveTo>
                  <a:pt x="488411" y="0"/>
                </a:moveTo>
                <a:lnTo>
                  <a:pt x="488411" y="297543"/>
                </a:lnTo>
                <a:lnTo>
                  <a:pt x="2248921" y="297543"/>
                </a:lnTo>
                <a:lnTo>
                  <a:pt x="2705982" y="892629"/>
                </a:lnTo>
                <a:lnTo>
                  <a:pt x="488411" y="892629"/>
                </a:lnTo>
                <a:lnTo>
                  <a:pt x="488411" y="1190172"/>
                </a:lnTo>
                <a:lnTo>
                  <a:pt x="0" y="59508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36" name="Google Shape;936;p17"/>
          <p:cNvSpPr/>
          <p:nvPr/>
        </p:nvSpPr>
        <p:spPr>
          <a:xfrm flipH="1">
            <a:off x="5520805" y="2854037"/>
            <a:ext cx="2690323" cy="1279306"/>
          </a:xfrm>
          <a:custGeom>
            <a:rect b="b" l="l" r="r" t="t"/>
            <a:pathLst>
              <a:path extrusionOk="0" h="1190172" w="2705982">
                <a:moveTo>
                  <a:pt x="488411" y="0"/>
                </a:moveTo>
                <a:lnTo>
                  <a:pt x="488411" y="297543"/>
                </a:lnTo>
                <a:lnTo>
                  <a:pt x="2248921" y="297543"/>
                </a:lnTo>
                <a:lnTo>
                  <a:pt x="2705982" y="892629"/>
                </a:lnTo>
                <a:lnTo>
                  <a:pt x="488411" y="892629"/>
                </a:lnTo>
                <a:lnTo>
                  <a:pt x="488411" y="1190172"/>
                </a:lnTo>
                <a:lnTo>
                  <a:pt x="0" y="59508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37" name="Google Shape;937;p17"/>
          <p:cNvSpPr/>
          <p:nvPr/>
        </p:nvSpPr>
        <p:spPr>
          <a:xfrm flipH="1" rot="10800000">
            <a:off x="4283332" y="3445004"/>
            <a:ext cx="2690323" cy="1279306"/>
          </a:xfrm>
          <a:custGeom>
            <a:rect b="b" l="l" r="r" t="t"/>
            <a:pathLst>
              <a:path extrusionOk="0" h="1190172" w="2705982">
                <a:moveTo>
                  <a:pt x="488411" y="0"/>
                </a:moveTo>
                <a:lnTo>
                  <a:pt x="488411" y="297543"/>
                </a:lnTo>
                <a:lnTo>
                  <a:pt x="2248921" y="297543"/>
                </a:lnTo>
                <a:lnTo>
                  <a:pt x="2705982" y="892629"/>
                </a:lnTo>
                <a:lnTo>
                  <a:pt x="488411" y="892629"/>
                </a:lnTo>
                <a:lnTo>
                  <a:pt x="488411" y="1190172"/>
                </a:lnTo>
                <a:lnTo>
                  <a:pt x="0" y="59508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38" name="Google Shape;938;p17"/>
          <p:cNvSpPr/>
          <p:nvPr/>
        </p:nvSpPr>
        <p:spPr>
          <a:xfrm rot="10800000">
            <a:off x="5340958" y="4035971"/>
            <a:ext cx="2690323" cy="1279306"/>
          </a:xfrm>
          <a:custGeom>
            <a:rect b="b" l="l" r="r" t="t"/>
            <a:pathLst>
              <a:path extrusionOk="0" h="1190172" w="2705982">
                <a:moveTo>
                  <a:pt x="488411" y="0"/>
                </a:moveTo>
                <a:lnTo>
                  <a:pt x="488411" y="297543"/>
                </a:lnTo>
                <a:lnTo>
                  <a:pt x="2248921" y="297543"/>
                </a:lnTo>
                <a:lnTo>
                  <a:pt x="2705982" y="892629"/>
                </a:lnTo>
                <a:lnTo>
                  <a:pt x="488411" y="892629"/>
                </a:lnTo>
                <a:lnTo>
                  <a:pt x="488411" y="1190172"/>
                </a:lnTo>
                <a:lnTo>
                  <a:pt x="0" y="59508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939" name="Google Shape;939;p17"/>
          <p:cNvSpPr txBox="1"/>
          <p:nvPr/>
        </p:nvSpPr>
        <p:spPr>
          <a:xfrm>
            <a:off x="924476" y="2230789"/>
            <a:ext cx="3075474" cy="1246495"/>
          </a:xfrm>
          <a:prstGeom prst="rect">
            <a:avLst/>
          </a:prstGeom>
          <a:noFill/>
          <a:ln>
            <a:noFill/>
          </a:ln>
        </p:spPr>
        <p:txBody>
          <a:bodyPr anchorCtr="0" anchor="ctr" bIns="45700" lIns="91425" spcFirstLastPara="1" rIns="91425" wrap="square" tIns="45700">
            <a:spAutoFit/>
          </a:bodyPr>
          <a:lstStyle/>
          <a:p>
            <a:pPr indent="0" lvl="0" marL="0" marR="0" rtl="0" algn="r">
              <a:lnSpc>
                <a:spcPct val="150000"/>
              </a:lnSpc>
              <a:spcBef>
                <a:spcPts val="0"/>
              </a:spcBef>
              <a:spcAft>
                <a:spcPts val="0"/>
              </a:spcAft>
              <a:buNone/>
            </a:pPr>
            <a:r>
              <a:rPr b="1" lang="zh-TW" sz="1800">
                <a:solidFill>
                  <a:schemeClr val="dk1"/>
                </a:solidFill>
                <a:latin typeface="Calibri"/>
                <a:ea typeface="Calibri"/>
                <a:cs typeface="Calibri"/>
                <a:sym typeface="Calibri"/>
              </a:rPr>
              <a:t>人聲的轉換不成功</a:t>
            </a:r>
            <a:endParaRPr b="1" sz="1800">
              <a:solidFill>
                <a:schemeClr val="dk1"/>
              </a:solidFill>
              <a:latin typeface="Calibri"/>
              <a:ea typeface="Calibri"/>
              <a:cs typeface="Calibri"/>
              <a:sym typeface="Calibri"/>
            </a:endParaRPr>
          </a:p>
          <a:p>
            <a:pPr indent="0" lvl="0" marL="0" marR="0" rtl="0" algn="r">
              <a:lnSpc>
                <a:spcPct val="150000"/>
              </a:lnSpc>
              <a:spcBef>
                <a:spcPts val="0"/>
              </a:spcBef>
              <a:spcAft>
                <a:spcPts val="0"/>
              </a:spcAft>
              <a:buNone/>
            </a:pPr>
            <a:r>
              <a:rPr lang="zh-TW" sz="1600">
                <a:solidFill>
                  <a:schemeClr val="dk1"/>
                </a:solidFill>
                <a:latin typeface="Calibri"/>
                <a:ea typeface="Calibri"/>
                <a:cs typeface="Calibri"/>
                <a:sym typeface="Calibri"/>
              </a:rPr>
              <a:t>在切割frame之間的距離太大，</a:t>
            </a:r>
            <a:endParaRPr sz="1600">
              <a:solidFill>
                <a:schemeClr val="dk1"/>
              </a:solidFill>
              <a:latin typeface="Calibri"/>
              <a:ea typeface="Calibri"/>
              <a:cs typeface="Calibri"/>
              <a:sym typeface="Calibri"/>
            </a:endParaRPr>
          </a:p>
          <a:p>
            <a:pPr indent="0" lvl="0" marL="0" marR="0" rtl="0" algn="r">
              <a:lnSpc>
                <a:spcPct val="150000"/>
              </a:lnSpc>
              <a:spcBef>
                <a:spcPts val="0"/>
              </a:spcBef>
              <a:spcAft>
                <a:spcPts val="0"/>
              </a:spcAft>
              <a:buNone/>
            </a:pPr>
            <a:r>
              <a:rPr lang="zh-TW" sz="1600">
                <a:solidFill>
                  <a:schemeClr val="dk1"/>
                </a:solidFill>
                <a:latin typeface="Calibri"/>
                <a:ea typeface="Calibri"/>
                <a:cs typeface="Calibri"/>
                <a:sym typeface="Calibri"/>
              </a:rPr>
              <a:t>取樣時無法處理到細節的部分</a:t>
            </a:r>
            <a:endParaRPr sz="1600">
              <a:solidFill>
                <a:schemeClr val="dk1"/>
              </a:solidFill>
              <a:latin typeface="Calibri"/>
              <a:ea typeface="Calibri"/>
              <a:cs typeface="Calibri"/>
              <a:sym typeface="Calibri"/>
            </a:endParaRPr>
          </a:p>
        </p:txBody>
      </p:sp>
      <p:sp>
        <p:nvSpPr>
          <p:cNvPr id="940" name="Google Shape;940;p17"/>
          <p:cNvSpPr txBox="1"/>
          <p:nvPr/>
        </p:nvSpPr>
        <p:spPr>
          <a:xfrm>
            <a:off x="8303406" y="2789476"/>
            <a:ext cx="3165300" cy="11235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None/>
            </a:pPr>
            <a:r>
              <a:rPr b="1" lang="zh-TW" sz="1800">
                <a:solidFill>
                  <a:schemeClr val="dk1"/>
                </a:solidFill>
                <a:latin typeface="Calibri"/>
                <a:ea typeface="Calibri"/>
                <a:cs typeface="Calibri"/>
                <a:sym typeface="Calibri"/>
              </a:rPr>
              <a:t>轉換時間太久</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在進行</a:t>
            </a:r>
            <a:r>
              <a:rPr lang="zh-TW" sz="1600">
                <a:solidFill>
                  <a:schemeClr val="dk1"/>
                </a:solidFill>
                <a:latin typeface="Calibri"/>
                <a:ea typeface="Calibri"/>
                <a:cs typeface="Calibri"/>
                <a:sym typeface="Calibri"/>
              </a:rPr>
              <a:t>副歌擷取</a:t>
            </a:r>
            <a:r>
              <a:rPr lang="zh-TW" sz="1600">
                <a:solidFill>
                  <a:schemeClr val="dk1"/>
                </a:solidFill>
                <a:latin typeface="Calibri"/>
                <a:ea typeface="Calibri"/>
                <a:cs typeface="Calibri"/>
                <a:sym typeface="Calibri"/>
              </a:rPr>
              <a:t>、cut frame、change_timbre時花費太長時間</a:t>
            </a:r>
            <a:endParaRPr sz="1600">
              <a:solidFill>
                <a:schemeClr val="dk1"/>
              </a:solidFill>
              <a:latin typeface="Calibri"/>
              <a:ea typeface="Calibri"/>
              <a:cs typeface="Calibri"/>
              <a:sym typeface="Calibri"/>
            </a:endParaRPr>
          </a:p>
        </p:txBody>
      </p:sp>
      <p:sp>
        <p:nvSpPr>
          <p:cNvPr id="941" name="Google Shape;941;p17"/>
          <p:cNvSpPr txBox="1"/>
          <p:nvPr/>
        </p:nvSpPr>
        <p:spPr>
          <a:xfrm>
            <a:off x="1014399" y="3455789"/>
            <a:ext cx="3165398" cy="1246495"/>
          </a:xfrm>
          <a:prstGeom prst="rect">
            <a:avLst/>
          </a:prstGeom>
          <a:noFill/>
          <a:ln>
            <a:noFill/>
          </a:ln>
        </p:spPr>
        <p:txBody>
          <a:bodyPr anchorCtr="0" anchor="ctr" bIns="45700" lIns="91425" spcFirstLastPara="1" rIns="91425" wrap="square" tIns="45700">
            <a:spAutoFit/>
          </a:bodyPr>
          <a:lstStyle/>
          <a:p>
            <a:pPr indent="0" lvl="0" marL="0" marR="0" rtl="0" algn="r">
              <a:lnSpc>
                <a:spcPct val="150000"/>
              </a:lnSpc>
              <a:spcBef>
                <a:spcPts val="0"/>
              </a:spcBef>
              <a:spcAft>
                <a:spcPts val="0"/>
              </a:spcAft>
              <a:buNone/>
            </a:pPr>
            <a:r>
              <a:rPr b="1" lang="zh-TW" sz="1800">
                <a:solidFill>
                  <a:schemeClr val="dk1"/>
                </a:solidFill>
                <a:latin typeface="Calibri"/>
                <a:ea typeface="Calibri"/>
                <a:cs typeface="Calibri"/>
                <a:sym typeface="Calibri"/>
              </a:rPr>
              <a:t>不連續的噪音(低噪)</a:t>
            </a:r>
            <a:endParaRPr/>
          </a:p>
          <a:p>
            <a:pPr indent="0" lvl="0" marL="0" marR="0" rtl="0" algn="r">
              <a:lnSpc>
                <a:spcPct val="150000"/>
              </a:lnSpc>
              <a:spcBef>
                <a:spcPts val="0"/>
              </a:spcBef>
              <a:spcAft>
                <a:spcPts val="0"/>
              </a:spcAft>
              <a:buNone/>
            </a:pPr>
            <a:r>
              <a:rPr lang="zh-TW" sz="1600">
                <a:solidFill>
                  <a:schemeClr val="dk1"/>
                </a:solidFill>
                <a:latin typeface="Calibri"/>
                <a:ea typeface="Calibri"/>
                <a:cs typeface="Calibri"/>
                <a:sym typeface="Calibri"/>
              </a:rPr>
              <a:t>可能可以用Non_Linear的方式將取樣的誤差丟到高頻區</a:t>
            </a:r>
            <a:endParaRPr sz="1600">
              <a:solidFill>
                <a:schemeClr val="dk1"/>
              </a:solidFill>
              <a:latin typeface="Calibri"/>
              <a:ea typeface="Calibri"/>
              <a:cs typeface="Calibri"/>
              <a:sym typeface="Calibri"/>
            </a:endParaRPr>
          </a:p>
        </p:txBody>
      </p:sp>
      <p:sp>
        <p:nvSpPr>
          <p:cNvPr id="942" name="Google Shape;942;p17"/>
          <p:cNvSpPr txBox="1"/>
          <p:nvPr/>
        </p:nvSpPr>
        <p:spPr>
          <a:xfrm>
            <a:off x="8095233" y="4003690"/>
            <a:ext cx="3165398" cy="1246495"/>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None/>
            </a:pPr>
            <a:r>
              <a:rPr b="1" lang="zh-TW" sz="1800">
                <a:solidFill>
                  <a:schemeClr val="dk1"/>
                </a:solidFill>
                <a:latin typeface="Calibri"/>
                <a:ea typeface="Calibri"/>
                <a:cs typeface="Calibri"/>
                <a:sym typeface="Calibri"/>
              </a:rPr>
              <a:t>多個聲部的轉換</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多種音色時不分割會當作一音色處理，不能直接進行副歌的轉換</a:t>
            </a:r>
            <a:endParaRPr sz="1600">
              <a:solidFill>
                <a:schemeClr val="dk1"/>
              </a:solidFill>
              <a:latin typeface="Calibri"/>
              <a:ea typeface="Calibri"/>
              <a:cs typeface="Calibri"/>
              <a:sym typeface="Calibri"/>
            </a:endParaRPr>
          </a:p>
        </p:txBody>
      </p:sp>
      <p:pic>
        <p:nvPicPr>
          <p:cNvPr id="943" name="Google Shape;943;p17" title="fail.mp3">
            <a:hlinkClick r:id="rId3"/>
          </p:cNvPr>
          <p:cNvPicPr preferRelativeResize="0"/>
          <p:nvPr/>
        </p:nvPicPr>
        <p:blipFill>
          <a:blip r:embed="rId4">
            <a:alphaModFix/>
          </a:blip>
          <a:stretch>
            <a:fillRect/>
          </a:stretch>
        </p:blipFill>
        <p:spPr>
          <a:xfrm>
            <a:off x="6793807" y="4319549"/>
            <a:ext cx="712150" cy="712150"/>
          </a:xfrm>
          <a:prstGeom prst="rect">
            <a:avLst/>
          </a:prstGeom>
          <a:noFill/>
          <a:ln>
            <a:noFill/>
          </a:ln>
        </p:spPr>
      </p:pic>
    </p:spTree>
  </p:cSld>
  <p:clrMapOvr>
    <a:masterClrMapping/>
  </p:clrMapOvr>
  <mc:AlternateContent>
    <mc:Choice Requires="p14">
      <p:transition spd="slow" p14:dur="900">
        <p14:warp dir="in"/>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grpSp>
        <p:nvGrpSpPr>
          <p:cNvPr id="949" name="Google Shape;949;p18"/>
          <p:cNvGrpSpPr/>
          <p:nvPr/>
        </p:nvGrpSpPr>
        <p:grpSpPr>
          <a:xfrm>
            <a:off x="1078708" y="367738"/>
            <a:ext cx="5619233" cy="677109"/>
            <a:chOff x="1143155" y="351773"/>
            <a:chExt cx="5619233" cy="677109"/>
          </a:xfrm>
        </p:grpSpPr>
        <p:sp>
          <p:nvSpPr>
            <p:cNvPr id="950" name="Google Shape;950;p18"/>
            <p:cNvSpPr txBox="1"/>
            <p:nvPr/>
          </p:nvSpPr>
          <p:spPr>
            <a:xfrm>
              <a:off x="1366406" y="351773"/>
              <a:ext cx="5395982" cy="49244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zh-TW" sz="3200">
                  <a:solidFill>
                    <a:srgbClr val="444243"/>
                  </a:solidFill>
                  <a:latin typeface="Arial"/>
                  <a:ea typeface="Arial"/>
                  <a:cs typeface="Arial"/>
                  <a:sym typeface="Arial"/>
                </a:rPr>
                <a:t>參考資料:</a:t>
              </a:r>
              <a:endParaRPr sz="3200">
                <a:solidFill>
                  <a:srgbClr val="444243"/>
                </a:solidFill>
                <a:latin typeface="Arial"/>
                <a:ea typeface="Arial"/>
                <a:cs typeface="Arial"/>
                <a:sym typeface="Arial"/>
              </a:endParaRPr>
            </a:p>
          </p:txBody>
        </p:sp>
        <p:sp>
          <p:nvSpPr>
            <p:cNvPr id="951" name="Google Shape;951;p18"/>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cxnSp>
        <p:nvCxnSpPr>
          <p:cNvPr id="952" name="Google Shape;952;p18"/>
          <p:cNvCxnSpPr/>
          <p:nvPr/>
        </p:nvCxnSpPr>
        <p:spPr>
          <a:xfrm>
            <a:off x="2290618" y="1634836"/>
            <a:ext cx="0" cy="4433454"/>
          </a:xfrm>
          <a:prstGeom prst="straightConnector1">
            <a:avLst/>
          </a:prstGeom>
          <a:noFill/>
          <a:ln cap="flat" cmpd="sng" w="19050">
            <a:solidFill>
              <a:schemeClr val="dk1"/>
            </a:solidFill>
            <a:prstDash val="solid"/>
            <a:round/>
            <a:headEnd len="sm" w="sm" type="none"/>
            <a:tailEnd len="sm" w="sm" type="none"/>
          </a:ln>
        </p:spPr>
      </p:cxnSp>
      <p:sp>
        <p:nvSpPr>
          <p:cNvPr id="953" name="Google Shape;953;p18"/>
          <p:cNvSpPr/>
          <p:nvPr/>
        </p:nvSpPr>
        <p:spPr>
          <a:xfrm>
            <a:off x="2290625" y="1732673"/>
            <a:ext cx="6234600" cy="401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233A44"/>
                </a:solidFill>
                <a:latin typeface="Calibri"/>
                <a:ea typeface="Calibri"/>
                <a:cs typeface="Calibri"/>
                <a:sym typeface="Calibri"/>
              </a:rPr>
              <a:t>副歌擷取：python-pychrous </a:t>
            </a:r>
            <a:r>
              <a:rPr lang="zh-TW" sz="1800" u="sng">
                <a:solidFill>
                  <a:srgbClr val="FF0000"/>
                </a:solidFill>
                <a:latin typeface="Calibri"/>
                <a:ea typeface="Calibri"/>
                <a:cs typeface="Calibri"/>
                <a:sym typeface="Calibri"/>
                <a:hlinkClick r:id="rId3">
                  <a:extLst>
                    <a:ext uri="{A12FA001-AC4F-418D-AE19-62706E023703}">
                      <ahyp:hlinkClr val="tx"/>
                    </a:ext>
                  </a:extLst>
                </a:hlinkClick>
              </a:rPr>
              <a:t>https://towardsdatascience.com/finding-choruses-in-songs-with-python-a925165f94a8</a:t>
            </a:r>
            <a:endParaRPr sz="1800">
              <a:solidFill>
                <a:srgbClr val="FF0000"/>
              </a:solidFill>
              <a:latin typeface="Calibri"/>
              <a:ea typeface="Calibri"/>
              <a:cs typeface="Calibri"/>
              <a:sym typeface="Calibri"/>
            </a:endParaRPr>
          </a:p>
          <a:p>
            <a:pPr indent="0" lvl="0" marL="0" marR="0" rtl="0" algn="l">
              <a:spcBef>
                <a:spcPts val="1200"/>
              </a:spcBef>
              <a:spcAft>
                <a:spcPts val="0"/>
              </a:spcAft>
              <a:buNone/>
            </a:pPr>
            <a:r>
              <a:rPr lang="zh-TW" sz="1800" u="sng">
                <a:solidFill>
                  <a:schemeClr val="dk1"/>
                </a:solidFill>
                <a:latin typeface="Calibri"/>
                <a:ea typeface="Calibri"/>
                <a:cs typeface="Calibri"/>
                <a:sym typeface="Calibri"/>
                <a:hlinkClick r:id="rId4">
                  <a:extLst>
                    <a:ext uri="{A12FA001-AC4F-418D-AE19-62706E023703}">
                      <ahyp:hlinkClr val="tx"/>
                    </a:ext>
                  </a:extLst>
                </a:hlinkClick>
              </a:rPr>
              <a:t>https://github.com/vivjay30/pychorus</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rPr lang="zh-TW" sz="1800">
                <a:solidFill>
                  <a:srgbClr val="222A35"/>
                </a:solidFill>
                <a:latin typeface="Calibri"/>
                <a:ea typeface="Calibri"/>
                <a:cs typeface="Calibri"/>
                <a:sym typeface="Calibri"/>
              </a:rPr>
              <a:t>聲音分離：spleeter</a:t>
            </a:r>
            <a:endParaRPr sz="1800">
              <a:solidFill>
                <a:srgbClr val="222A35"/>
              </a:solidFill>
              <a:latin typeface="Calibri"/>
              <a:ea typeface="Calibri"/>
              <a:cs typeface="Calibri"/>
              <a:sym typeface="Calibri"/>
            </a:endParaRPr>
          </a:p>
          <a:p>
            <a:pPr indent="0" lvl="0" marL="0" marR="0" rtl="0" algn="l">
              <a:spcBef>
                <a:spcPts val="1200"/>
              </a:spcBef>
              <a:spcAft>
                <a:spcPts val="0"/>
              </a:spcAft>
              <a:buNone/>
            </a:pPr>
            <a:r>
              <a:rPr lang="zh-TW" sz="1800" u="sng">
                <a:solidFill>
                  <a:srgbClr val="FF0000"/>
                </a:solidFill>
                <a:latin typeface="Calibri"/>
                <a:ea typeface="Calibri"/>
                <a:cs typeface="Calibri"/>
                <a:sym typeface="Calibri"/>
                <a:hlinkClick r:id="rId5">
                  <a:extLst>
                    <a:ext uri="{A12FA001-AC4F-418D-AE19-62706E023703}">
                      <ahyp:hlinkClr val="tx"/>
                    </a:ext>
                  </a:extLst>
                </a:hlinkClick>
              </a:rPr>
              <a:t>https://github.com/deezer/spleeter</a:t>
            </a:r>
            <a:endParaRPr sz="1800">
              <a:solidFill>
                <a:srgbClr val="FF0000"/>
              </a:solidFill>
              <a:latin typeface="Calibri"/>
              <a:ea typeface="Calibri"/>
              <a:cs typeface="Calibri"/>
              <a:sym typeface="Calibri"/>
            </a:endParaRPr>
          </a:p>
          <a:p>
            <a:pPr indent="0" lvl="0" marL="0" marR="0" rtl="0" algn="l">
              <a:spcBef>
                <a:spcPts val="1200"/>
              </a:spcBef>
              <a:spcAft>
                <a:spcPts val="0"/>
              </a:spcAft>
              <a:buNone/>
            </a:pPr>
            <a:r>
              <a:rPr lang="zh-TW" sz="1800">
                <a:solidFill>
                  <a:srgbClr val="233A44"/>
                </a:solidFill>
                <a:latin typeface="Calibri"/>
                <a:ea typeface="Calibri"/>
                <a:cs typeface="Calibri"/>
                <a:sym typeface="Calibri"/>
              </a:rPr>
              <a:t>音檔替換:</a:t>
            </a:r>
            <a:r>
              <a:rPr lang="zh-TW" sz="1800" u="sng">
                <a:solidFill>
                  <a:srgbClr val="3D4594"/>
                </a:solidFill>
                <a:latin typeface="Calibri"/>
                <a:ea typeface="Calibri"/>
                <a:cs typeface="Calibri"/>
                <a:sym typeface="Calibri"/>
                <a:hlinkClick r:id="rId6">
                  <a:extLst>
                    <a:ext uri="{A12FA001-AC4F-418D-AE19-62706E023703}">
                      <ahyp:hlinkClr val="tx"/>
                    </a:ext>
                  </a:extLst>
                </a:hlinkClick>
              </a:rPr>
              <a:t>https://kanido386.github.io/2020/09/summer-project/</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rPr lang="zh-TW" sz="1800">
                <a:solidFill>
                  <a:srgbClr val="233A44"/>
                </a:solidFill>
                <a:latin typeface="Calibri"/>
                <a:ea typeface="Calibri"/>
                <a:cs typeface="Calibri"/>
                <a:sym typeface="Calibri"/>
              </a:rPr>
              <a:t>窗函數:</a:t>
            </a:r>
            <a:endParaRPr/>
          </a:p>
          <a:p>
            <a:pPr indent="0" lvl="0" marL="0" marR="0" rtl="0" algn="l">
              <a:spcBef>
                <a:spcPts val="1200"/>
              </a:spcBef>
              <a:spcAft>
                <a:spcPts val="0"/>
              </a:spcAft>
              <a:buNone/>
            </a:pPr>
            <a:r>
              <a:rPr lang="zh-TW" sz="1800" u="sng">
                <a:solidFill>
                  <a:schemeClr val="dk1"/>
                </a:solidFill>
                <a:latin typeface="Calibri"/>
                <a:ea typeface="Calibri"/>
                <a:cs typeface="Calibri"/>
                <a:sym typeface="Calibri"/>
                <a:hlinkClick r:id="rId7">
                  <a:extLst>
                    <a:ext uri="{A12FA001-AC4F-418D-AE19-62706E023703}">
                      <ahyp:hlinkClr val="tx"/>
                    </a:ext>
                  </a:extLst>
                </a:hlinkClick>
              </a:rPr>
              <a:t>https://docs.scipy.org/doc/scipy/reference/generated/scipy.signal.get_window.html</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pic>
        <p:nvPicPr>
          <p:cNvPr id="959" name="Google Shape;959;p19"/>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960" name="Google Shape;960;p19"/>
          <p:cNvPicPr preferRelativeResize="0"/>
          <p:nvPr/>
        </p:nvPicPr>
        <p:blipFill rotWithShape="1">
          <a:blip r:embed="rId4">
            <a:alphaModFix/>
          </a:blip>
          <a:srcRect b="0" l="0" r="0" t="0"/>
          <a:stretch/>
        </p:blipFill>
        <p:spPr>
          <a:xfrm>
            <a:off x="0" y="-1241"/>
            <a:ext cx="3734664" cy="6859588"/>
          </a:xfrm>
          <a:prstGeom prst="rect">
            <a:avLst/>
          </a:prstGeom>
          <a:noFill/>
          <a:ln>
            <a:noFill/>
          </a:ln>
        </p:spPr>
      </p:pic>
      <p:sp>
        <p:nvSpPr>
          <p:cNvPr id="961" name="Google Shape;961;p19"/>
          <p:cNvSpPr txBox="1"/>
          <p:nvPr/>
        </p:nvSpPr>
        <p:spPr>
          <a:xfrm>
            <a:off x="6279064" y="2520737"/>
            <a:ext cx="554810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4800">
                <a:solidFill>
                  <a:srgbClr val="222A35"/>
                </a:solidFill>
                <a:latin typeface="Arial"/>
                <a:ea typeface="Arial"/>
                <a:cs typeface="Arial"/>
                <a:sym typeface="Arial"/>
              </a:rPr>
              <a:t>謝謝各位的觀看</a:t>
            </a:r>
            <a:endParaRPr b="1" sz="4800">
              <a:solidFill>
                <a:srgbClr val="222A35"/>
              </a:solidFill>
              <a:latin typeface="Arial"/>
              <a:ea typeface="Arial"/>
              <a:cs typeface="Arial"/>
              <a:sym typeface="Arial"/>
            </a:endParaRPr>
          </a:p>
        </p:txBody>
      </p:sp>
      <p:sp>
        <p:nvSpPr>
          <p:cNvPr id="962" name="Google Shape;962;p19"/>
          <p:cNvSpPr txBox="1"/>
          <p:nvPr/>
        </p:nvSpPr>
        <p:spPr>
          <a:xfrm>
            <a:off x="5787007" y="3229655"/>
            <a:ext cx="65322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400">
                <a:solidFill>
                  <a:srgbClr val="222A35"/>
                </a:solidFill>
                <a:latin typeface="Arial"/>
                <a:ea typeface="Arial"/>
                <a:cs typeface="Arial"/>
                <a:sym typeface="Arial"/>
              </a:rPr>
              <a:t>Thanks for your listening</a:t>
            </a:r>
            <a:endParaRPr b="1" sz="2400">
              <a:solidFill>
                <a:srgbClr val="222A35"/>
              </a:solidFill>
              <a:latin typeface="Arial"/>
              <a:ea typeface="Arial"/>
              <a:cs typeface="Arial"/>
              <a:sym typeface="Arial"/>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2"/>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444" name="Google Shape;444;p2"/>
          <p:cNvPicPr preferRelativeResize="0"/>
          <p:nvPr/>
        </p:nvPicPr>
        <p:blipFill rotWithShape="1">
          <a:blip r:embed="rId4">
            <a:alphaModFix/>
          </a:blip>
          <a:srcRect b="0" l="0" r="0" t="0"/>
          <a:stretch/>
        </p:blipFill>
        <p:spPr>
          <a:xfrm>
            <a:off x="0" y="-1241"/>
            <a:ext cx="3734664" cy="6859588"/>
          </a:xfrm>
          <a:prstGeom prst="rect">
            <a:avLst/>
          </a:prstGeom>
          <a:noFill/>
          <a:ln>
            <a:noFill/>
          </a:ln>
        </p:spPr>
      </p:pic>
      <p:grpSp>
        <p:nvGrpSpPr>
          <p:cNvPr id="445" name="Google Shape;445;p2"/>
          <p:cNvGrpSpPr/>
          <p:nvPr/>
        </p:nvGrpSpPr>
        <p:grpSpPr>
          <a:xfrm>
            <a:off x="6822529" y="2718157"/>
            <a:ext cx="3857513" cy="523403"/>
            <a:chOff x="6990782" y="2801145"/>
            <a:chExt cx="3857513" cy="523403"/>
          </a:xfrm>
        </p:grpSpPr>
        <p:sp>
          <p:nvSpPr>
            <p:cNvPr id="446" name="Google Shape;446;p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1</a:t>
              </a:r>
              <a:endParaRPr b="0" i="0" sz="2000" u="none" cap="none" strike="noStrike">
                <a:solidFill>
                  <a:srgbClr val="222A35"/>
                </a:solidFill>
                <a:latin typeface="Microsoft Yahei"/>
                <a:ea typeface="Microsoft Yahei"/>
                <a:cs typeface="Microsoft Yahei"/>
                <a:sym typeface="Microsoft Yahei"/>
              </a:endParaRPr>
            </a:p>
          </p:txBody>
        </p:sp>
        <p:grpSp>
          <p:nvGrpSpPr>
            <p:cNvPr id="447" name="Google Shape;447;p2"/>
            <p:cNvGrpSpPr/>
            <p:nvPr/>
          </p:nvGrpSpPr>
          <p:grpSpPr>
            <a:xfrm>
              <a:off x="7636559" y="2801145"/>
              <a:ext cx="3211736" cy="523403"/>
              <a:chOff x="7636559" y="2801145"/>
              <a:chExt cx="3211736" cy="523403"/>
            </a:xfrm>
          </p:grpSpPr>
          <p:sp>
            <p:nvSpPr>
              <p:cNvPr id="448" name="Google Shape;448;p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9" name="Google Shape;449;p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應用構想與場景</a:t>
                </a:r>
                <a:endParaRPr b="0" i="0" sz="1050" u="none" cap="none" strike="noStrike">
                  <a:solidFill>
                    <a:srgbClr val="222A35"/>
                  </a:solidFill>
                  <a:latin typeface="Microsoft Yahei"/>
                  <a:ea typeface="Microsoft Yahei"/>
                  <a:cs typeface="Microsoft Yahei"/>
                  <a:sym typeface="Microsoft Yahei"/>
                </a:endParaRPr>
              </a:p>
            </p:txBody>
          </p:sp>
        </p:grpSp>
      </p:grpSp>
      <p:grpSp>
        <p:nvGrpSpPr>
          <p:cNvPr id="450" name="Google Shape;450;p2"/>
          <p:cNvGrpSpPr/>
          <p:nvPr/>
        </p:nvGrpSpPr>
        <p:grpSpPr>
          <a:xfrm>
            <a:off x="8119268" y="-1241"/>
            <a:ext cx="1322709" cy="1899456"/>
            <a:chOff x="5663114" y="393780"/>
            <a:chExt cx="865773" cy="2122993"/>
          </a:xfrm>
        </p:grpSpPr>
        <p:sp>
          <p:nvSpPr>
            <p:cNvPr id="451" name="Google Shape;451;p2"/>
            <p:cNvSpPr/>
            <p:nvPr/>
          </p:nvSpPr>
          <p:spPr>
            <a:xfrm>
              <a:off x="5663114" y="393780"/>
              <a:ext cx="865773" cy="2122993"/>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52" name="Google Shape;452;p2"/>
            <p:cNvGrpSpPr/>
            <p:nvPr/>
          </p:nvGrpSpPr>
          <p:grpSpPr>
            <a:xfrm>
              <a:off x="5853645" y="503969"/>
              <a:ext cx="490207" cy="1835171"/>
              <a:chOff x="5759697" y="1022582"/>
              <a:chExt cx="490207" cy="1835171"/>
            </a:xfrm>
          </p:grpSpPr>
          <p:grpSp>
            <p:nvGrpSpPr>
              <p:cNvPr id="453" name="Google Shape;453;p2"/>
              <p:cNvGrpSpPr/>
              <p:nvPr/>
            </p:nvGrpSpPr>
            <p:grpSpPr>
              <a:xfrm>
                <a:off x="5759697" y="1022582"/>
                <a:ext cx="490207" cy="1835171"/>
                <a:chOff x="5461316" y="1022582"/>
                <a:chExt cx="490207" cy="1835171"/>
              </a:xfrm>
            </p:grpSpPr>
            <p:sp>
              <p:nvSpPr>
                <p:cNvPr id="454" name="Google Shape;454;p2"/>
                <p:cNvSpPr/>
                <p:nvPr/>
              </p:nvSpPr>
              <p:spPr>
                <a:xfrm>
                  <a:off x="5461316" y="1022582"/>
                  <a:ext cx="490205" cy="8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400" u="none" cap="none" strike="noStrike">
                      <a:solidFill>
                        <a:schemeClr val="lt1"/>
                      </a:solidFill>
                      <a:latin typeface="Microsoft Yahei"/>
                      <a:ea typeface="Microsoft Yahei"/>
                      <a:cs typeface="Microsoft Yahei"/>
                      <a:sym typeface="Microsoft Yahei"/>
                    </a:rPr>
                    <a:t>目</a:t>
                  </a:r>
                  <a:endParaRPr/>
                </a:p>
              </p:txBody>
            </p:sp>
            <p:sp>
              <p:nvSpPr>
                <p:cNvPr id="455" name="Google Shape;455;p2"/>
                <p:cNvSpPr/>
                <p:nvPr/>
              </p:nvSpPr>
              <p:spPr>
                <a:xfrm>
                  <a:off x="5461319" y="1997761"/>
                  <a:ext cx="490204" cy="859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400" u="none" cap="none" strike="noStrike">
                      <a:solidFill>
                        <a:schemeClr val="lt1"/>
                      </a:solidFill>
                      <a:latin typeface="Microsoft Yahei"/>
                      <a:ea typeface="Microsoft Yahei"/>
                      <a:cs typeface="Microsoft Yahei"/>
                      <a:sym typeface="Microsoft Yahei"/>
                    </a:rPr>
                    <a:t>錄</a:t>
                  </a:r>
                  <a:endParaRPr b="0" i="0" sz="4400" u="none" cap="none" strike="noStrike">
                    <a:solidFill>
                      <a:schemeClr val="lt1"/>
                    </a:solidFill>
                    <a:latin typeface="Microsoft Yahei"/>
                    <a:ea typeface="Microsoft Yahei"/>
                    <a:cs typeface="Microsoft Yahei"/>
                    <a:sym typeface="Microsoft Yahei"/>
                  </a:endParaRPr>
                </a:p>
              </p:txBody>
            </p:sp>
          </p:grpSp>
          <p:sp>
            <p:nvSpPr>
              <p:cNvPr id="456" name="Google Shape;456;p2"/>
              <p:cNvSpPr/>
              <p:nvPr/>
            </p:nvSpPr>
            <p:spPr>
              <a:xfrm>
                <a:off x="5959770" y="1871799"/>
                <a:ext cx="85426" cy="13750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grpSp>
        <p:nvGrpSpPr>
          <p:cNvPr id="457" name="Google Shape;457;p2"/>
          <p:cNvGrpSpPr/>
          <p:nvPr/>
        </p:nvGrpSpPr>
        <p:grpSpPr>
          <a:xfrm>
            <a:off x="6822529" y="3544793"/>
            <a:ext cx="3857513" cy="523403"/>
            <a:chOff x="6990782" y="2801145"/>
            <a:chExt cx="3857513" cy="523403"/>
          </a:xfrm>
        </p:grpSpPr>
        <p:sp>
          <p:nvSpPr>
            <p:cNvPr id="458" name="Google Shape;458;p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2</a:t>
              </a:r>
              <a:endParaRPr b="0" i="0" sz="2000" u="none" cap="none" strike="noStrike">
                <a:solidFill>
                  <a:srgbClr val="222A35"/>
                </a:solidFill>
                <a:latin typeface="Microsoft Yahei"/>
                <a:ea typeface="Microsoft Yahei"/>
                <a:cs typeface="Microsoft Yahei"/>
                <a:sym typeface="Microsoft Yahei"/>
              </a:endParaRPr>
            </a:p>
          </p:txBody>
        </p:sp>
        <p:grpSp>
          <p:nvGrpSpPr>
            <p:cNvPr id="459" name="Google Shape;459;p2"/>
            <p:cNvGrpSpPr/>
            <p:nvPr/>
          </p:nvGrpSpPr>
          <p:grpSpPr>
            <a:xfrm>
              <a:off x="7636559" y="2801145"/>
              <a:ext cx="3211736" cy="523403"/>
              <a:chOff x="7636559" y="2801145"/>
              <a:chExt cx="3211736" cy="523403"/>
            </a:xfrm>
          </p:grpSpPr>
          <p:sp>
            <p:nvSpPr>
              <p:cNvPr id="460" name="Google Shape;460;p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1" name="Google Shape;461;p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實作方法</a:t>
                </a:r>
                <a:endParaRPr b="0" i="0" sz="1050" u="none" cap="none" strike="noStrike">
                  <a:solidFill>
                    <a:srgbClr val="222A35"/>
                  </a:solidFill>
                  <a:latin typeface="Microsoft Yahei"/>
                  <a:ea typeface="Microsoft Yahei"/>
                  <a:cs typeface="Microsoft Yahei"/>
                  <a:sym typeface="Microsoft Yahei"/>
                </a:endParaRPr>
              </a:p>
            </p:txBody>
          </p:sp>
        </p:grpSp>
      </p:grpSp>
      <p:grpSp>
        <p:nvGrpSpPr>
          <p:cNvPr id="462" name="Google Shape;462;p2"/>
          <p:cNvGrpSpPr/>
          <p:nvPr/>
        </p:nvGrpSpPr>
        <p:grpSpPr>
          <a:xfrm>
            <a:off x="6822529" y="5198066"/>
            <a:ext cx="3857513" cy="523403"/>
            <a:chOff x="6990782" y="2801145"/>
            <a:chExt cx="3857513" cy="523403"/>
          </a:xfrm>
        </p:grpSpPr>
        <p:sp>
          <p:nvSpPr>
            <p:cNvPr id="463" name="Google Shape;463;p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4</a:t>
              </a:r>
              <a:endParaRPr b="0" i="0" sz="2000" u="none" cap="none" strike="noStrike">
                <a:solidFill>
                  <a:srgbClr val="222A35"/>
                </a:solidFill>
                <a:latin typeface="Microsoft Yahei"/>
                <a:ea typeface="Microsoft Yahei"/>
                <a:cs typeface="Microsoft Yahei"/>
                <a:sym typeface="Microsoft Yahei"/>
              </a:endParaRPr>
            </a:p>
          </p:txBody>
        </p:sp>
        <p:grpSp>
          <p:nvGrpSpPr>
            <p:cNvPr id="464" name="Google Shape;464;p2"/>
            <p:cNvGrpSpPr/>
            <p:nvPr/>
          </p:nvGrpSpPr>
          <p:grpSpPr>
            <a:xfrm>
              <a:off x="7636559" y="2801145"/>
              <a:ext cx="3211736" cy="523403"/>
              <a:chOff x="7636559" y="2801145"/>
              <a:chExt cx="3211736" cy="523403"/>
            </a:xfrm>
          </p:grpSpPr>
          <p:sp>
            <p:nvSpPr>
              <p:cNvPr id="465" name="Google Shape;465;p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6" name="Google Shape;466;p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問題討論</a:t>
                </a:r>
                <a:endParaRPr b="0" i="0" sz="1050" u="none" cap="none" strike="noStrike">
                  <a:solidFill>
                    <a:srgbClr val="222A35"/>
                  </a:solidFill>
                  <a:latin typeface="Microsoft Yahei"/>
                  <a:ea typeface="Microsoft Yahei"/>
                  <a:cs typeface="Microsoft Yahei"/>
                  <a:sym typeface="Microsoft Yahei"/>
                </a:endParaRPr>
              </a:p>
            </p:txBody>
          </p:sp>
        </p:grpSp>
      </p:grpSp>
      <p:grpSp>
        <p:nvGrpSpPr>
          <p:cNvPr id="467" name="Google Shape;467;p2"/>
          <p:cNvGrpSpPr/>
          <p:nvPr/>
        </p:nvGrpSpPr>
        <p:grpSpPr>
          <a:xfrm>
            <a:off x="6822529" y="4371429"/>
            <a:ext cx="3857513" cy="523403"/>
            <a:chOff x="6990782" y="2801145"/>
            <a:chExt cx="3857513" cy="523403"/>
          </a:xfrm>
        </p:grpSpPr>
        <p:sp>
          <p:nvSpPr>
            <p:cNvPr id="468" name="Google Shape;468;p2"/>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3</a:t>
              </a:r>
              <a:endParaRPr b="0" i="0" sz="2000" u="none" cap="none" strike="noStrike">
                <a:solidFill>
                  <a:srgbClr val="222A35"/>
                </a:solidFill>
                <a:latin typeface="Microsoft Yahei"/>
                <a:ea typeface="Microsoft Yahei"/>
                <a:cs typeface="Microsoft Yahei"/>
                <a:sym typeface="Microsoft Yahei"/>
              </a:endParaRPr>
            </a:p>
          </p:txBody>
        </p:sp>
        <p:grpSp>
          <p:nvGrpSpPr>
            <p:cNvPr id="469" name="Google Shape;469;p2"/>
            <p:cNvGrpSpPr/>
            <p:nvPr/>
          </p:nvGrpSpPr>
          <p:grpSpPr>
            <a:xfrm>
              <a:off x="7636559" y="2801145"/>
              <a:ext cx="3211736" cy="523403"/>
              <a:chOff x="7636559" y="2801145"/>
              <a:chExt cx="3211736" cy="523403"/>
            </a:xfrm>
          </p:grpSpPr>
          <p:sp>
            <p:nvSpPr>
              <p:cNvPr id="470" name="Google Shape;470;p2"/>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1" name="Google Shape;471;p2"/>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UI呈現</a:t>
                </a:r>
                <a:endParaRPr b="0" i="0" sz="1050" u="none" cap="none" strike="noStrike">
                  <a:solidFill>
                    <a:srgbClr val="222A35"/>
                  </a:solidFill>
                  <a:latin typeface="Microsoft Yahei"/>
                  <a:ea typeface="Microsoft Yahei"/>
                  <a:cs typeface="Microsoft Yahei"/>
                  <a:sym typeface="Microsoft Yahei"/>
                </a:endParaRPr>
              </a:p>
            </p:txBody>
          </p:sp>
        </p:grpSp>
      </p:grpSp>
    </p:spTree>
  </p:cSld>
  <p:clrMapOvr>
    <a:masterClrMapping/>
  </p:clrMapOvr>
  <mc:AlternateContent>
    <mc:Choice Requires="p14">
      <p:transition spd="slow" p14:dur="9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3"/>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478" name="Google Shape;478;p3"/>
          <p:cNvPicPr preferRelativeResize="0"/>
          <p:nvPr/>
        </p:nvPicPr>
        <p:blipFill rotWithShape="1">
          <a:blip r:embed="rId4">
            <a:alphaModFix/>
          </a:blip>
          <a:srcRect b="0" l="0" r="0" t="0"/>
          <a:stretch/>
        </p:blipFill>
        <p:spPr>
          <a:xfrm>
            <a:off x="0" y="-1241"/>
            <a:ext cx="3734664" cy="6859588"/>
          </a:xfrm>
          <a:prstGeom prst="rect">
            <a:avLst/>
          </a:prstGeom>
          <a:noFill/>
          <a:ln>
            <a:noFill/>
          </a:ln>
        </p:spPr>
      </p:pic>
      <p:grpSp>
        <p:nvGrpSpPr>
          <p:cNvPr id="479" name="Google Shape;479;p3"/>
          <p:cNvGrpSpPr/>
          <p:nvPr/>
        </p:nvGrpSpPr>
        <p:grpSpPr>
          <a:xfrm>
            <a:off x="6822529" y="2718157"/>
            <a:ext cx="3857513" cy="523403"/>
            <a:chOff x="6990782" y="2801145"/>
            <a:chExt cx="3857513" cy="523403"/>
          </a:xfrm>
        </p:grpSpPr>
        <p:sp>
          <p:nvSpPr>
            <p:cNvPr id="480" name="Google Shape;480;p3"/>
            <p:cNvSpPr/>
            <p:nvPr/>
          </p:nvSpPr>
          <p:spPr>
            <a:xfrm>
              <a:off x="6990782" y="2801145"/>
              <a:ext cx="525195" cy="523403"/>
            </a:xfrm>
            <a:prstGeom prst="ellipse">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chemeClr val="lt1"/>
                  </a:solidFill>
                  <a:latin typeface="Microsoft Yahei"/>
                  <a:ea typeface="Microsoft Yahei"/>
                  <a:cs typeface="Microsoft Yahei"/>
                  <a:sym typeface="Microsoft Yahei"/>
                </a:rPr>
                <a:t>1</a:t>
              </a:r>
              <a:endParaRPr b="0" i="0" sz="2000" u="none" cap="none" strike="noStrike">
                <a:solidFill>
                  <a:schemeClr val="lt1"/>
                </a:solidFill>
                <a:latin typeface="Microsoft Yahei"/>
                <a:ea typeface="Microsoft Yahei"/>
                <a:cs typeface="Microsoft Yahei"/>
                <a:sym typeface="Microsoft Yahei"/>
              </a:endParaRPr>
            </a:p>
          </p:txBody>
        </p:sp>
        <p:grpSp>
          <p:nvGrpSpPr>
            <p:cNvPr id="481" name="Google Shape;481;p3"/>
            <p:cNvGrpSpPr/>
            <p:nvPr/>
          </p:nvGrpSpPr>
          <p:grpSpPr>
            <a:xfrm>
              <a:off x="7636559" y="2801145"/>
              <a:ext cx="3211736" cy="523403"/>
              <a:chOff x="7636559" y="2801145"/>
              <a:chExt cx="3211736" cy="523403"/>
            </a:xfrm>
          </p:grpSpPr>
          <p:sp>
            <p:nvSpPr>
              <p:cNvPr id="482" name="Google Shape;482;p3"/>
              <p:cNvSpPr/>
              <p:nvPr/>
            </p:nvSpPr>
            <p:spPr>
              <a:xfrm>
                <a:off x="7636559" y="2801145"/>
                <a:ext cx="3211736" cy="523403"/>
              </a:xfrm>
              <a:prstGeom prst="roundRect">
                <a:avLst>
                  <a:gd fmla="val 50000" name="adj"/>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3" name="Google Shape;483;p3"/>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chemeClr val="lt1"/>
                    </a:solidFill>
                    <a:latin typeface="Microsoft Yahei"/>
                    <a:ea typeface="Microsoft Yahei"/>
                    <a:cs typeface="Microsoft Yahei"/>
                    <a:sym typeface="Microsoft Yahei"/>
                  </a:rPr>
                  <a:t>應用構想與場景</a:t>
                </a:r>
                <a:endParaRPr b="0" i="0" sz="1050" u="none" cap="none" strike="noStrike">
                  <a:solidFill>
                    <a:schemeClr val="lt1"/>
                  </a:solidFill>
                  <a:latin typeface="Microsoft Yahei"/>
                  <a:ea typeface="Microsoft Yahei"/>
                  <a:cs typeface="Microsoft Yahei"/>
                  <a:sym typeface="Microsoft Yahei"/>
                </a:endParaRPr>
              </a:p>
            </p:txBody>
          </p:sp>
        </p:grpSp>
      </p:grpSp>
      <p:sp>
        <p:nvSpPr>
          <p:cNvPr id="484" name="Google Shape;484;p3"/>
          <p:cNvSpPr/>
          <p:nvPr/>
        </p:nvSpPr>
        <p:spPr>
          <a:xfrm>
            <a:off x="8119268" y="-1241"/>
            <a:ext cx="1322709" cy="189945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85" name="Google Shape;485;p3"/>
          <p:cNvGrpSpPr/>
          <p:nvPr/>
        </p:nvGrpSpPr>
        <p:grpSpPr>
          <a:xfrm>
            <a:off x="6822529" y="3544793"/>
            <a:ext cx="3857513" cy="523403"/>
            <a:chOff x="6990782" y="2801145"/>
            <a:chExt cx="3857513" cy="523403"/>
          </a:xfrm>
        </p:grpSpPr>
        <p:sp>
          <p:nvSpPr>
            <p:cNvPr id="486" name="Google Shape;486;p3"/>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2</a:t>
              </a:r>
              <a:endParaRPr b="0" i="0" sz="2000" u="none" cap="none" strike="noStrike">
                <a:solidFill>
                  <a:srgbClr val="222A35"/>
                </a:solidFill>
                <a:latin typeface="Microsoft Yahei"/>
                <a:ea typeface="Microsoft Yahei"/>
                <a:cs typeface="Microsoft Yahei"/>
                <a:sym typeface="Microsoft Yahei"/>
              </a:endParaRPr>
            </a:p>
          </p:txBody>
        </p:sp>
        <p:grpSp>
          <p:nvGrpSpPr>
            <p:cNvPr id="487" name="Google Shape;487;p3"/>
            <p:cNvGrpSpPr/>
            <p:nvPr/>
          </p:nvGrpSpPr>
          <p:grpSpPr>
            <a:xfrm>
              <a:off x="7636559" y="2801145"/>
              <a:ext cx="3211736" cy="523403"/>
              <a:chOff x="7636559" y="2801145"/>
              <a:chExt cx="3211736" cy="523403"/>
            </a:xfrm>
          </p:grpSpPr>
          <p:sp>
            <p:nvSpPr>
              <p:cNvPr id="488" name="Google Shape;488;p3"/>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9" name="Google Shape;489;p3"/>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實作方法</a:t>
                </a:r>
                <a:endParaRPr b="0" i="0" sz="1050" u="none" cap="none" strike="noStrike">
                  <a:solidFill>
                    <a:srgbClr val="222A35"/>
                  </a:solidFill>
                  <a:latin typeface="Microsoft Yahei"/>
                  <a:ea typeface="Microsoft Yahei"/>
                  <a:cs typeface="Microsoft Yahei"/>
                  <a:sym typeface="Microsoft Yahei"/>
                </a:endParaRPr>
              </a:p>
            </p:txBody>
          </p:sp>
        </p:grpSp>
      </p:grpSp>
      <p:grpSp>
        <p:nvGrpSpPr>
          <p:cNvPr id="490" name="Google Shape;490;p3"/>
          <p:cNvGrpSpPr/>
          <p:nvPr/>
        </p:nvGrpSpPr>
        <p:grpSpPr>
          <a:xfrm>
            <a:off x="6822529" y="5198066"/>
            <a:ext cx="3857513" cy="523403"/>
            <a:chOff x="6990782" y="2801145"/>
            <a:chExt cx="3857513" cy="523403"/>
          </a:xfrm>
        </p:grpSpPr>
        <p:sp>
          <p:nvSpPr>
            <p:cNvPr id="491" name="Google Shape;491;p3"/>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4</a:t>
              </a:r>
              <a:endParaRPr b="0" i="0" sz="2000" u="none" cap="none" strike="noStrike">
                <a:solidFill>
                  <a:srgbClr val="222A35"/>
                </a:solidFill>
                <a:latin typeface="Microsoft Yahei"/>
                <a:ea typeface="Microsoft Yahei"/>
                <a:cs typeface="Microsoft Yahei"/>
                <a:sym typeface="Microsoft Yahei"/>
              </a:endParaRPr>
            </a:p>
          </p:txBody>
        </p:sp>
        <p:grpSp>
          <p:nvGrpSpPr>
            <p:cNvPr id="492" name="Google Shape;492;p3"/>
            <p:cNvGrpSpPr/>
            <p:nvPr/>
          </p:nvGrpSpPr>
          <p:grpSpPr>
            <a:xfrm>
              <a:off x="7636559" y="2801145"/>
              <a:ext cx="3211736" cy="523403"/>
              <a:chOff x="7636559" y="2801145"/>
              <a:chExt cx="3211736" cy="523403"/>
            </a:xfrm>
          </p:grpSpPr>
          <p:sp>
            <p:nvSpPr>
              <p:cNvPr id="493" name="Google Shape;493;p3"/>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4" name="Google Shape;494;p3"/>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問題討論</a:t>
                </a:r>
                <a:endParaRPr b="0" i="0" sz="1050" u="none" cap="none" strike="noStrike">
                  <a:solidFill>
                    <a:srgbClr val="222A35"/>
                  </a:solidFill>
                  <a:latin typeface="Microsoft Yahei"/>
                  <a:ea typeface="Microsoft Yahei"/>
                  <a:cs typeface="Microsoft Yahei"/>
                  <a:sym typeface="Microsoft Yahei"/>
                </a:endParaRPr>
              </a:p>
            </p:txBody>
          </p:sp>
        </p:grpSp>
      </p:grpSp>
      <p:grpSp>
        <p:nvGrpSpPr>
          <p:cNvPr id="495" name="Google Shape;495;p3"/>
          <p:cNvGrpSpPr/>
          <p:nvPr/>
        </p:nvGrpSpPr>
        <p:grpSpPr>
          <a:xfrm>
            <a:off x="6822529" y="4371429"/>
            <a:ext cx="3857513" cy="523403"/>
            <a:chOff x="6990782" y="2801145"/>
            <a:chExt cx="3857513" cy="523403"/>
          </a:xfrm>
        </p:grpSpPr>
        <p:sp>
          <p:nvSpPr>
            <p:cNvPr id="496" name="Google Shape;496;p3"/>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zh-TW" sz="2000" u="none" cap="none" strike="noStrike">
                  <a:solidFill>
                    <a:srgbClr val="222A35"/>
                  </a:solidFill>
                  <a:latin typeface="Microsoft Yahei"/>
                  <a:ea typeface="Microsoft Yahei"/>
                  <a:cs typeface="Microsoft Yahei"/>
                  <a:sym typeface="Microsoft Yahei"/>
                </a:rPr>
                <a:t>3</a:t>
              </a:r>
              <a:endParaRPr b="0" i="0" sz="2000" u="none" cap="none" strike="noStrike">
                <a:solidFill>
                  <a:srgbClr val="222A35"/>
                </a:solidFill>
                <a:latin typeface="Microsoft Yahei"/>
                <a:ea typeface="Microsoft Yahei"/>
                <a:cs typeface="Microsoft Yahei"/>
                <a:sym typeface="Microsoft Yahei"/>
              </a:endParaRPr>
            </a:p>
          </p:txBody>
        </p:sp>
        <p:grpSp>
          <p:nvGrpSpPr>
            <p:cNvPr id="497" name="Google Shape;497;p3"/>
            <p:cNvGrpSpPr/>
            <p:nvPr/>
          </p:nvGrpSpPr>
          <p:grpSpPr>
            <a:xfrm>
              <a:off x="7636559" y="2801145"/>
              <a:ext cx="3211736" cy="523403"/>
              <a:chOff x="7636559" y="2801145"/>
              <a:chExt cx="3211736" cy="523403"/>
            </a:xfrm>
          </p:grpSpPr>
          <p:sp>
            <p:nvSpPr>
              <p:cNvPr id="498" name="Google Shape;498;p3"/>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9" name="Google Shape;499;p3"/>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zh-TW" sz="2000" u="none" cap="none" strike="noStrike">
                    <a:solidFill>
                      <a:srgbClr val="222A35"/>
                    </a:solidFill>
                    <a:latin typeface="Microsoft Yahei"/>
                    <a:ea typeface="Microsoft Yahei"/>
                    <a:cs typeface="Microsoft Yahei"/>
                    <a:sym typeface="Microsoft Yahei"/>
                  </a:rPr>
                  <a:t>UI呈現</a:t>
                </a:r>
                <a:endParaRPr b="0" i="0" sz="1050" u="none" cap="none" strike="noStrike">
                  <a:solidFill>
                    <a:srgbClr val="222A35"/>
                  </a:solidFill>
                  <a:latin typeface="Microsoft Yahei"/>
                  <a:ea typeface="Microsoft Yahei"/>
                  <a:cs typeface="Microsoft Yahei"/>
                  <a:sym typeface="Microsoft Yahei"/>
                </a:endParaRPr>
              </a:p>
            </p:txBody>
          </p:sp>
        </p:grpSp>
      </p:grpSp>
      <p:sp>
        <p:nvSpPr>
          <p:cNvPr id="500" name="Google Shape;500;p3"/>
          <p:cNvSpPr txBox="1"/>
          <p:nvPr/>
        </p:nvSpPr>
        <p:spPr>
          <a:xfrm>
            <a:off x="8449239" y="163657"/>
            <a:ext cx="720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3200" u="none" cap="none" strike="noStrike">
                <a:solidFill>
                  <a:schemeClr val="lt1"/>
                </a:solidFill>
                <a:latin typeface="Microsoft YaHei"/>
                <a:ea typeface="Microsoft YaHei"/>
                <a:cs typeface="Microsoft YaHei"/>
                <a:sym typeface="Microsoft YaHei"/>
              </a:rPr>
              <a:t>第</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一</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章</a:t>
            </a:r>
            <a:endParaRPr sz="3200">
              <a:solidFill>
                <a:schemeClr val="lt1"/>
              </a:solidFill>
              <a:latin typeface="Microsoft YaHei"/>
              <a:ea typeface="Microsoft YaHei"/>
              <a:cs typeface="Microsoft YaHei"/>
              <a:sym typeface="Microsoft YaHe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pSp>
        <p:nvGrpSpPr>
          <p:cNvPr id="506" name="Google Shape;506;p4"/>
          <p:cNvGrpSpPr/>
          <p:nvPr/>
        </p:nvGrpSpPr>
        <p:grpSpPr>
          <a:xfrm>
            <a:off x="1078708" y="332698"/>
            <a:ext cx="3255324" cy="712149"/>
            <a:chOff x="1143155" y="316733"/>
            <a:chExt cx="3255324" cy="712149"/>
          </a:xfrm>
        </p:grpSpPr>
        <p:sp>
          <p:nvSpPr>
            <p:cNvPr id="507" name="Google Shape;507;p4"/>
            <p:cNvSpPr txBox="1"/>
            <p:nvPr/>
          </p:nvSpPr>
          <p:spPr>
            <a:xfrm>
              <a:off x="1143156" y="316733"/>
              <a:ext cx="3255323"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應用構想與場景</a:t>
              </a:r>
              <a:endParaRPr sz="3200">
                <a:solidFill>
                  <a:srgbClr val="444243"/>
                </a:solidFill>
                <a:latin typeface="Arial"/>
                <a:ea typeface="Arial"/>
                <a:cs typeface="Arial"/>
                <a:sym typeface="Arial"/>
              </a:endParaRPr>
            </a:p>
          </p:txBody>
        </p:sp>
        <p:sp>
          <p:nvSpPr>
            <p:cNvPr id="508" name="Google Shape;508;p4"/>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509" name="Google Shape;509;p4"/>
          <p:cNvSpPr/>
          <p:nvPr/>
        </p:nvSpPr>
        <p:spPr>
          <a:xfrm rot="-5400000">
            <a:off x="2107082" y="2567172"/>
            <a:ext cx="3020752" cy="3025118"/>
          </a:xfrm>
          <a:custGeom>
            <a:rect b="b" l="l" r="r" t="t"/>
            <a:pathLst>
              <a:path extrusionOk="0" h="21600" w="21600">
                <a:moveTo>
                  <a:pt x="2948" y="15227"/>
                </a:moveTo>
                <a:cubicBezTo>
                  <a:pt x="2186" y="13876"/>
                  <a:pt x="1786" y="12351"/>
                  <a:pt x="1786" y="10800"/>
                </a:cubicBezTo>
                <a:cubicBezTo>
                  <a:pt x="1786" y="5821"/>
                  <a:pt x="5821" y="1786"/>
                  <a:pt x="10800" y="1786"/>
                </a:cubicBezTo>
                <a:cubicBezTo>
                  <a:pt x="15778" y="1786"/>
                  <a:pt x="19814" y="5821"/>
                  <a:pt x="19814" y="10800"/>
                </a:cubicBezTo>
                <a:cubicBezTo>
                  <a:pt x="19814" y="12351"/>
                  <a:pt x="19413" y="13876"/>
                  <a:pt x="18651" y="15227"/>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lnTo>
                  <a:pt x="2948" y="15227"/>
                </a:lnTo>
                <a:close/>
              </a:path>
            </a:pathLst>
          </a:custGeom>
          <a:solidFill>
            <a:srgbClr val="222A35">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4"/>
          <p:cNvSpPr/>
          <p:nvPr/>
        </p:nvSpPr>
        <p:spPr>
          <a:xfrm rot="-5173817">
            <a:off x="2353521" y="2815199"/>
            <a:ext cx="2505648" cy="2510014"/>
          </a:xfrm>
          <a:custGeom>
            <a:rect b="b" l="l" r="r" t="t"/>
            <a:pathLst>
              <a:path extrusionOk="0" h="21600" w="21600">
                <a:moveTo>
                  <a:pt x="2641" y="7714"/>
                </a:moveTo>
                <a:cubicBezTo>
                  <a:pt x="3924" y="4322"/>
                  <a:pt x="7173" y="2078"/>
                  <a:pt x="10799" y="2078"/>
                </a:cubicBezTo>
                <a:cubicBezTo>
                  <a:pt x="14426" y="2077"/>
                  <a:pt x="17675" y="4322"/>
                  <a:pt x="18958" y="7714"/>
                </a:cubicBezTo>
                <a:lnTo>
                  <a:pt x="20901" y="6979"/>
                </a:lnTo>
                <a:cubicBezTo>
                  <a:pt x="19313" y="2779"/>
                  <a:pt x="15290" y="0"/>
                  <a:pt x="10800" y="0"/>
                </a:cubicBezTo>
                <a:cubicBezTo>
                  <a:pt x="6309" y="-1"/>
                  <a:pt x="2286" y="2779"/>
                  <a:pt x="698" y="6979"/>
                </a:cubicBezTo>
                <a:lnTo>
                  <a:pt x="2641" y="7714"/>
                </a:lnTo>
                <a:close/>
              </a:path>
            </a:pathLst>
          </a:custGeom>
          <a:solidFill>
            <a:srgbClr val="222A35">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4"/>
          <p:cNvSpPr/>
          <p:nvPr/>
        </p:nvSpPr>
        <p:spPr>
          <a:xfrm rot="-5400000">
            <a:off x="1837329" y="2320241"/>
            <a:ext cx="3520568" cy="3520568"/>
          </a:xfrm>
          <a:custGeom>
            <a:rect b="b" l="l" r="r" t="t"/>
            <a:pathLst>
              <a:path extrusionOk="0" h="21600" w="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4"/>
          <p:cNvSpPr/>
          <p:nvPr/>
        </p:nvSpPr>
        <p:spPr>
          <a:xfrm>
            <a:off x="2730207" y="3721907"/>
            <a:ext cx="277847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4000">
                <a:solidFill>
                  <a:srgbClr val="7F7F7F"/>
                </a:solidFill>
                <a:latin typeface="Microsoft Yahei"/>
                <a:ea typeface="Microsoft Yahei"/>
                <a:cs typeface="Microsoft Yahei"/>
                <a:sym typeface="Microsoft Yahei"/>
              </a:rPr>
              <a:t>應用構想</a:t>
            </a:r>
            <a:endParaRPr sz="4000">
              <a:solidFill>
                <a:srgbClr val="7F7F7F"/>
              </a:solidFill>
              <a:latin typeface="Microsoft Yahei"/>
              <a:ea typeface="Microsoft Yahei"/>
              <a:cs typeface="Microsoft Yahei"/>
              <a:sym typeface="Microsoft Yahei"/>
            </a:endParaRPr>
          </a:p>
        </p:txBody>
      </p:sp>
      <p:grpSp>
        <p:nvGrpSpPr>
          <p:cNvPr id="513" name="Google Shape;513;p4"/>
          <p:cNvGrpSpPr/>
          <p:nvPr/>
        </p:nvGrpSpPr>
        <p:grpSpPr>
          <a:xfrm>
            <a:off x="5722630" y="2156484"/>
            <a:ext cx="5240470" cy="1184768"/>
            <a:chOff x="0" y="53031"/>
            <a:chExt cx="3811400" cy="860325"/>
          </a:xfrm>
        </p:grpSpPr>
        <p:sp>
          <p:nvSpPr>
            <p:cNvPr id="514" name="Google Shape;514;p4"/>
            <p:cNvSpPr/>
            <p:nvPr/>
          </p:nvSpPr>
          <p:spPr>
            <a:xfrm>
              <a:off x="95245" y="72172"/>
              <a:ext cx="358757" cy="229911"/>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15" name="Google Shape;515;p4"/>
            <p:cNvSpPr/>
            <p:nvPr/>
          </p:nvSpPr>
          <p:spPr>
            <a:xfrm>
              <a:off x="0" y="343308"/>
              <a:ext cx="3811400" cy="5700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600">
                  <a:solidFill>
                    <a:srgbClr val="262626"/>
                  </a:solidFill>
                  <a:latin typeface="Arial"/>
                  <a:ea typeface="Arial"/>
                  <a:cs typeface="Arial"/>
                  <a:sym typeface="Arial"/>
                </a:rPr>
                <a:t>聽到一首歌時，副歌往往是最令人印象深刻的部分，在練習歌曲的時候，練好副歌也差不多練好歌曲的一半了</a:t>
              </a:r>
              <a:endParaRPr sz="1600">
                <a:solidFill>
                  <a:srgbClr val="262626"/>
                </a:solidFill>
                <a:latin typeface="Arial"/>
                <a:ea typeface="Arial"/>
                <a:cs typeface="Arial"/>
                <a:sym typeface="Arial"/>
              </a:endParaRPr>
            </a:p>
          </p:txBody>
        </p:sp>
        <p:sp>
          <p:nvSpPr>
            <p:cNvPr id="516" name="Google Shape;516;p4"/>
            <p:cNvSpPr/>
            <p:nvPr/>
          </p:nvSpPr>
          <p:spPr>
            <a:xfrm>
              <a:off x="564329" y="53031"/>
              <a:ext cx="2020788" cy="268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歌曲練習</a:t>
              </a:r>
              <a:endParaRPr b="1" sz="1800">
                <a:solidFill>
                  <a:srgbClr val="7F7F7F"/>
                </a:solidFill>
                <a:latin typeface="Microsoft Yahei"/>
                <a:ea typeface="Microsoft Yahei"/>
                <a:cs typeface="Microsoft Yahei"/>
                <a:sym typeface="Microsoft Yahei"/>
              </a:endParaRPr>
            </a:p>
          </p:txBody>
        </p:sp>
      </p:grpSp>
      <p:grpSp>
        <p:nvGrpSpPr>
          <p:cNvPr id="517" name="Google Shape;517;p4"/>
          <p:cNvGrpSpPr/>
          <p:nvPr/>
        </p:nvGrpSpPr>
        <p:grpSpPr>
          <a:xfrm>
            <a:off x="5722628" y="3545179"/>
            <a:ext cx="5240474" cy="1184755"/>
            <a:chOff x="0" y="73809"/>
            <a:chExt cx="3811399" cy="861695"/>
          </a:xfrm>
        </p:grpSpPr>
        <p:sp>
          <p:nvSpPr>
            <p:cNvPr id="518" name="Google Shape;518;p4"/>
            <p:cNvSpPr/>
            <p:nvPr/>
          </p:nvSpPr>
          <p:spPr>
            <a:xfrm>
              <a:off x="95245" y="92989"/>
              <a:ext cx="358757" cy="230264"/>
            </a:xfrm>
            <a:prstGeom prst="rect">
              <a:avLst/>
            </a:prstGeom>
            <a:solidFill>
              <a:srgbClr val="222A35">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19" name="Google Shape;519;p4"/>
            <p:cNvSpPr/>
            <p:nvPr/>
          </p:nvSpPr>
          <p:spPr>
            <a:xfrm>
              <a:off x="0" y="364541"/>
              <a:ext cx="3811399" cy="5709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600">
                  <a:solidFill>
                    <a:srgbClr val="262626"/>
                  </a:solidFill>
                  <a:latin typeface="Calibri"/>
                  <a:ea typeface="Calibri"/>
                  <a:cs typeface="Calibri"/>
                  <a:sym typeface="Calibri"/>
                </a:rPr>
                <a:t>這個程式能模擬出你唱這首歌副歌時的聲音，聽過後，能夠讓你快速了解該如何唱這首歌曲，幫助你練習唱歌</a:t>
              </a:r>
              <a:endParaRPr sz="1600">
                <a:solidFill>
                  <a:srgbClr val="262626"/>
                </a:solidFill>
                <a:latin typeface="Arial"/>
                <a:ea typeface="Arial"/>
                <a:cs typeface="Arial"/>
                <a:sym typeface="Arial"/>
              </a:endParaRPr>
            </a:p>
          </p:txBody>
        </p:sp>
        <p:sp>
          <p:nvSpPr>
            <p:cNvPr id="520" name="Google Shape;520;p4"/>
            <p:cNvSpPr/>
            <p:nvPr/>
          </p:nvSpPr>
          <p:spPr>
            <a:xfrm>
              <a:off x="558772" y="73809"/>
              <a:ext cx="2020787" cy="2686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聲音模擬</a:t>
              </a:r>
              <a:endParaRPr b="1" sz="1800">
                <a:solidFill>
                  <a:srgbClr val="7F7F7F"/>
                </a:solidFill>
                <a:latin typeface="Calibri"/>
                <a:ea typeface="Calibri"/>
                <a:cs typeface="Calibri"/>
                <a:sym typeface="Calibri"/>
              </a:endParaRPr>
            </a:p>
          </p:txBody>
        </p:sp>
      </p:grpSp>
      <p:grpSp>
        <p:nvGrpSpPr>
          <p:cNvPr id="521" name="Google Shape;521;p4"/>
          <p:cNvGrpSpPr/>
          <p:nvPr/>
        </p:nvGrpSpPr>
        <p:grpSpPr>
          <a:xfrm>
            <a:off x="5722628" y="4908245"/>
            <a:ext cx="5240474" cy="861489"/>
            <a:chOff x="0" y="40114"/>
            <a:chExt cx="3811398" cy="626302"/>
          </a:xfrm>
        </p:grpSpPr>
        <p:sp>
          <p:nvSpPr>
            <p:cNvPr id="522" name="Google Shape;522;p4"/>
            <p:cNvSpPr/>
            <p:nvPr/>
          </p:nvSpPr>
          <p:spPr>
            <a:xfrm>
              <a:off x="95245" y="59234"/>
              <a:ext cx="358757" cy="230264"/>
            </a:xfrm>
            <a:prstGeom prst="rect">
              <a:avLst/>
            </a:prstGeom>
            <a:solidFill>
              <a:srgbClr val="222A3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23" name="Google Shape;523;p4"/>
            <p:cNvSpPr/>
            <p:nvPr/>
          </p:nvSpPr>
          <p:spPr>
            <a:xfrm>
              <a:off x="0" y="330786"/>
              <a:ext cx="3811398" cy="3356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600">
                  <a:solidFill>
                    <a:srgbClr val="262626"/>
                  </a:solidFill>
                  <a:latin typeface="Arial"/>
                  <a:ea typeface="Arial"/>
                  <a:cs typeface="Arial"/>
                  <a:sym typeface="Arial"/>
                </a:rPr>
                <a:t>能幫助影音創作者,方便取得想要的素材</a:t>
              </a:r>
              <a:endParaRPr sz="1400">
                <a:solidFill>
                  <a:srgbClr val="7F7F7F"/>
                </a:solidFill>
                <a:latin typeface="Arial"/>
                <a:ea typeface="Arial"/>
                <a:cs typeface="Arial"/>
                <a:sym typeface="Arial"/>
              </a:endParaRPr>
            </a:p>
          </p:txBody>
        </p:sp>
        <p:sp>
          <p:nvSpPr>
            <p:cNvPr id="524" name="Google Shape;524;p4"/>
            <p:cNvSpPr/>
            <p:nvPr/>
          </p:nvSpPr>
          <p:spPr>
            <a:xfrm>
              <a:off x="558772" y="40114"/>
              <a:ext cx="2020787" cy="268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影音素材</a:t>
              </a:r>
              <a:endParaRPr sz="1800">
                <a:solidFill>
                  <a:srgbClr val="7F7F7F"/>
                </a:solidFill>
                <a:latin typeface="Calibri"/>
                <a:ea typeface="Calibri"/>
                <a:cs typeface="Calibri"/>
                <a:sym typeface="Calibri"/>
              </a:endParaRPr>
            </a:p>
          </p:txBody>
        </p:sp>
      </p:grpSp>
    </p:spTree>
  </p:cSld>
  <p:clrMapOvr>
    <a:masterClrMapping/>
  </p:clrMapOvr>
  <mc:AlternateContent>
    <mc:Choice Requires="p14">
      <p:transition spd="slow" p14:dur="900">
        <p14:warp dir="i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5"/>
          <p:cNvGrpSpPr/>
          <p:nvPr/>
        </p:nvGrpSpPr>
        <p:grpSpPr>
          <a:xfrm>
            <a:off x="1078708" y="332698"/>
            <a:ext cx="3255324" cy="712149"/>
            <a:chOff x="1143155" y="316733"/>
            <a:chExt cx="3255324" cy="712149"/>
          </a:xfrm>
        </p:grpSpPr>
        <p:sp>
          <p:nvSpPr>
            <p:cNvPr id="531" name="Google Shape;531;p5"/>
            <p:cNvSpPr txBox="1"/>
            <p:nvPr/>
          </p:nvSpPr>
          <p:spPr>
            <a:xfrm>
              <a:off x="1143156" y="316733"/>
              <a:ext cx="3255323"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應用構想與場景</a:t>
              </a:r>
              <a:endParaRPr sz="3200">
                <a:solidFill>
                  <a:srgbClr val="444243"/>
                </a:solidFill>
                <a:latin typeface="Arial"/>
                <a:ea typeface="Arial"/>
                <a:cs typeface="Arial"/>
                <a:sym typeface="Arial"/>
              </a:endParaRPr>
            </a:p>
          </p:txBody>
        </p:sp>
        <p:sp>
          <p:nvSpPr>
            <p:cNvPr id="532" name="Google Shape;532;p5"/>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533" name="Google Shape;533;p5"/>
          <p:cNvSpPr/>
          <p:nvPr/>
        </p:nvSpPr>
        <p:spPr>
          <a:xfrm rot="-5400000">
            <a:off x="2107082" y="2567172"/>
            <a:ext cx="3020752" cy="3025118"/>
          </a:xfrm>
          <a:custGeom>
            <a:rect b="b" l="l" r="r" t="t"/>
            <a:pathLst>
              <a:path extrusionOk="0" h="21600" w="21600">
                <a:moveTo>
                  <a:pt x="2948" y="15227"/>
                </a:moveTo>
                <a:cubicBezTo>
                  <a:pt x="2186" y="13876"/>
                  <a:pt x="1786" y="12351"/>
                  <a:pt x="1786" y="10800"/>
                </a:cubicBezTo>
                <a:cubicBezTo>
                  <a:pt x="1786" y="5821"/>
                  <a:pt x="5821" y="1786"/>
                  <a:pt x="10800" y="1786"/>
                </a:cubicBezTo>
                <a:cubicBezTo>
                  <a:pt x="15778" y="1786"/>
                  <a:pt x="19814" y="5821"/>
                  <a:pt x="19814" y="10800"/>
                </a:cubicBezTo>
                <a:cubicBezTo>
                  <a:pt x="19814" y="12351"/>
                  <a:pt x="19413" y="13876"/>
                  <a:pt x="18651" y="15227"/>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lnTo>
                  <a:pt x="2948" y="15227"/>
                </a:lnTo>
                <a:close/>
              </a:path>
            </a:pathLst>
          </a:custGeom>
          <a:solidFill>
            <a:srgbClr val="222A35">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5"/>
          <p:cNvSpPr/>
          <p:nvPr/>
        </p:nvSpPr>
        <p:spPr>
          <a:xfrm rot="-5173817">
            <a:off x="2353521" y="2815199"/>
            <a:ext cx="2505648" cy="2510014"/>
          </a:xfrm>
          <a:custGeom>
            <a:rect b="b" l="l" r="r" t="t"/>
            <a:pathLst>
              <a:path extrusionOk="0" h="21600" w="21600">
                <a:moveTo>
                  <a:pt x="2641" y="7714"/>
                </a:moveTo>
                <a:cubicBezTo>
                  <a:pt x="3924" y="4322"/>
                  <a:pt x="7173" y="2078"/>
                  <a:pt x="10799" y="2078"/>
                </a:cubicBezTo>
                <a:cubicBezTo>
                  <a:pt x="14426" y="2077"/>
                  <a:pt x="17675" y="4322"/>
                  <a:pt x="18958" y="7714"/>
                </a:cubicBezTo>
                <a:lnTo>
                  <a:pt x="20901" y="6979"/>
                </a:lnTo>
                <a:cubicBezTo>
                  <a:pt x="19313" y="2779"/>
                  <a:pt x="15290" y="0"/>
                  <a:pt x="10800" y="0"/>
                </a:cubicBezTo>
                <a:cubicBezTo>
                  <a:pt x="6309" y="-1"/>
                  <a:pt x="2286" y="2779"/>
                  <a:pt x="698" y="6979"/>
                </a:cubicBezTo>
                <a:lnTo>
                  <a:pt x="2641" y="7714"/>
                </a:lnTo>
                <a:close/>
              </a:path>
            </a:pathLst>
          </a:custGeom>
          <a:solidFill>
            <a:srgbClr val="222A35">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5"/>
          <p:cNvSpPr/>
          <p:nvPr/>
        </p:nvSpPr>
        <p:spPr>
          <a:xfrm rot="-5400000">
            <a:off x="1837329" y="2320241"/>
            <a:ext cx="3520568" cy="3520568"/>
          </a:xfrm>
          <a:custGeom>
            <a:rect b="b" l="l" r="r" t="t"/>
            <a:pathLst>
              <a:path extrusionOk="0" h="21600" w="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222A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5"/>
          <p:cNvSpPr/>
          <p:nvPr/>
        </p:nvSpPr>
        <p:spPr>
          <a:xfrm>
            <a:off x="2730207" y="3721907"/>
            <a:ext cx="277847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4000">
                <a:solidFill>
                  <a:srgbClr val="7F7F7F"/>
                </a:solidFill>
                <a:latin typeface="Microsoft Yahei"/>
                <a:ea typeface="Microsoft Yahei"/>
                <a:cs typeface="Microsoft Yahei"/>
                <a:sym typeface="Microsoft Yahei"/>
              </a:rPr>
              <a:t>應用場景</a:t>
            </a:r>
            <a:endParaRPr sz="4000">
              <a:solidFill>
                <a:srgbClr val="7F7F7F"/>
              </a:solidFill>
              <a:latin typeface="Microsoft Yahei"/>
              <a:ea typeface="Microsoft Yahei"/>
              <a:cs typeface="Microsoft Yahei"/>
              <a:sym typeface="Microsoft Yahei"/>
            </a:endParaRPr>
          </a:p>
        </p:txBody>
      </p:sp>
      <p:grpSp>
        <p:nvGrpSpPr>
          <p:cNvPr id="537" name="Google Shape;537;p5"/>
          <p:cNvGrpSpPr/>
          <p:nvPr/>
        </p:nvGrpSpPr>
        <p:grpSpPr>
          <a:xfrm>
            <a:off x="5853587" y="2156484"/>
            <a:ext cx="3423440" cy="369332"/>
            <a:chOff x="95245" y="53031"/>
            <a:chExt cx="2489872" cy="268192"/>
          </a:xfrm>
        </p:grpSpPr>
        <p:sp>
          <p:nvSpPr>
            <p:cNvPr id="538" name="Google Shape;538;p5"/>
            <p:cNvSpPr/>
            <p:nvPr/>
          </p:nvSpPr>
          <p:spPr>
            <a:xfrm>
              <a:off x="95245" y="72172"/>
              <a:ext cx="358757" cy="229911"/>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39" name="Google Shape;539;p5"/>
            <p:cNvSpPr/>
            <p:nvPr/>
          </p:nvSpPr>
          <p:spPr>
            <a:xfrm>
              <a:off x="564329" y="53031"/>
              <a:ext cx="2020788" cy="268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輔助練習唱歌</a:t>
              </a:r>
              <a:endParaRPr b="1" sz="1800">
                <a:solidFill>
                  <a:srgbClr val="7F7F7F"/>
                </a:solidFill>
                <a:latin typeface="Microsoft Yahei"/>
                <a:ea typeface="Microsoft Yahei"/>
                <a:cs typeface="Microsoft Yahei"/>
                <a:sym typeface="Microsoft Yahei"/>
              </a:endParaRPr>
            </a:p>
          </p:txBody>
        </p:sp>
      </p:grpSp>
      <p:grpSp>
        <p:nvGrpSpPr>
          <p:cNvPr id="540" name="Google Shape;540;p5"/>
          <p:cNvGrpSpPr/>
          <p:nvPr/>
        </p:nvGrpSpPr>
        <p:grpSpPr>
          <a:xfrm>
            <a:off x="5853585" y="3545179"/>
            <a:ext cx="3415802" cy="369333"/>
            <a:chOff x="95245" y="73809"/>
            <a:chExt cx="2484314" cy="268623"/>
          </a:xfrm>
        </p:grpSpPr>
        <p:sp>
          <p:nvSpPr>
            <p:cNvPr id="541" name="Google Shape;541;p5"/>
            <p:cNvSpPr/>
            <p:nvPr/>
          </p:nvSpPr>
          <p:spPr>
            <a:xfrm>
              <a:off x="95245" y="92989"/>
              <a:ext cx="358757" cy="230264"/>
            </a:xfrm>
            <a:prstGeom prst="rect">
              <a:avLst/>
            </a:prstGeom>
            <a:solidFill>
              <a:srgbClr val="222A35">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42" name="Google Shape;542;p5"/>
            <p:cNvSpPr/>
            <p:nvPr/>
          </p:nvSpPr>
          <p:spPr>
            <a:xfrm>
              <a:off x="558772" y="73809"/>
              <a:ext cx="2020787" cy="2686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輔助影音創作者</a:t>
              </a:r>
              <a:endParaRPr b="1" sz="1800">
                <a:solidFill>
                  <a:srgbClr val="7F7F7F"/>
                </a:solidFill>
                <a:latin typeface="Calibri"/>
                <a:ea typeface="Calibri"/>
                <a:cs typeface="Calibri"/>
                <a:sym typeface="Calibri"/>
              </a:endParaRPr>
            </a:p>
          </p:txBody>
        </p:sp>
      </p:grpSp>
      <p:grpSp>
        <p:nvGrpSpPr>
          <p:cNvPr id="543" name="Google Shape;543;p5"/>
          <p:cNvGrpSpPr/>
          <p:nvPr/>
        </p:nvGrpSpPr>
        <p:grpSpPr>
          <a:xfrm>
            <a:off x="5853584" y="4914370"/>
            <a:ext cx="3415803" cy="369332"/>
            <a:chOff x="95245" y="40114"/>
            <a:chExt cx="2484314" cy="268504"/>
          </a:xfrm>
        </p:grpSpPr>
        <p:sp>
          <p:nvSpPr>
            <p:cNvPr id="544" name="Google Shape;544;p5"/>
            <p:cNvSpPr/>
            <p:nvPr/>
          </p:nvSpPr>
          <p:spPr>
            <a:xfrm>
              <a:off x="95245" y="59234"/>
              <a:ext cx="358757" cy="230264"/>
            </a:xfrm>
            <a:prstGeom prst="rect">
              <a:avLst/>
            </a:prstGeom>
            <a:solidFill>
              <a:srgbClr val="222A3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45" name="Google Shape;545;p5"/>
            <p:cNvSpPr/>
            <p:nvPr/>
          </p:nvSpPr>
          <p:spPr>
            <a:xfrm>
              <a:off x="558772" y="40114"/>
              <a:ext cx="2020787" cy="268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迷因</a:t>
              </a:r>
              <a:endParaRPr sz="1800">
                <a:solidFill>
                  <a:srgbClr val="7F7F7F"/>
                </a:solidFill>
                <a:latin typeface="Calibri"/>
                <a:ea typeface="Calibri"/>
                <a:cs typeface="Calibri"/>
                <a:sym typeface="Calibri"/>
              </a:endParaRPr>
            </a:p>
          </p:txBody>
        </p:sp>
      </p:grpSp>
      <p:grpSp>
        <p:nvGrpSpPr>
          <p:cNvPr id="546" name="Google Shape;546;p5"/>
          <p:cNvGrpSpPr/>
          <p:nvPr/>
        </p:nvGrpSpPr>
        <p:grpSpPr>
          <a:xfrm>
            <a:off x="5853587" y="2850831"/>
            <a:ext cx="3900013" cy="369332"/>
            <a:chOff x="95245" y="53031"/>
            <a:chExt cx="2836484" cy="268192"/>
          </a:xfrm>
        </p:grpSpPr>
        <p:sp>
          <p:nvSpPr>
            <p:cNvPr id="547" name="Google Shape;547;p5"/>
            <p:cNvSpPr/>
            <p:nvPr/>
          </p:nvSpPr>
          <p:spPr>
            <a:xfrm>
              <a:off x="95245" y="72172"/>
              <a:ext cx="358757" cy="229911"/>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48" name="Google Shape;548;p5"/>
            <p:cNvSpPr/>
            <p:nvPr/>
          </p:nvSpPr>
          <p:spPr>
            <a:xfrm>
              <a:off x="564329" y="53031"/>
              <a:ext cx="2367400" cy="268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模擬其他樂器在歌曲中的聲音</a:t>
              </a:r>
              <a:endParaRPr b="1" sz="1800">
                <a:solidFill>
                  <a:srgbClr val="7F7F7F"/>
                </a:solidFill>
                <a:latin typeface="Microsoft Yahei"/>
                <a:ea typeface="Microsoft Yahei"/>
                <a:cs typeface="Microsoft Yahei"/>
                <a:sym typeface="Microsoft Yahei"/>
              </a:endParaRPr>
            </a:p>
          </p:txBody>
        </p:sp>
      </p:grpSp>
      <p:grpSp>
        <p:nvGrpSpPr>
          <p:cNvPr id="549" name="Google Shape;549;p5"/>
          <p:cNvGrpSpPr/>
          <p:nvPr/>
        </p:nvGrpSpPr>
        <p:grpSpPr>
          <a:xfrm>
            <a:off x="5853585" y="4245126"/>
            <a:ext cx="3415802" cy="369333"/>
            <a:chOff x="95245" y="73809"/>
            <a:chExt cx="2484314" cy="268623"/>
          </a:xfrm>
        </p:grpSpPr>
        <p:sp>
          <p:nvSpPr>
            <p:cNvPr id="550" name="Google Shape;550;p5"/>
            <p:cNvSpPr/>
            <p:nvPr/>
          </p:nvSpPr>
          <p:spPr>
            <a:xfrm>
              <a:off x="95245" y="92989"/>
              <a:ext cx="358757" cy="230264"/>
            </a:xfrm>
            <a:prstGeom prst="rect">
              <a:avLst/>
            </a:prstGeom>
            <a:solidFill>
              <a:srgbClr val="222A35">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SimSun"/>
                <a:ea typeface="SimSun"/>
                <a:cs typeface="SimSun"/>
                <a:sym typeface="SimSun"/>
              </a:endParaRPr>
            </a:p>
          </p:txBody>
        </p:sp>
        <p:sp>
          <p:nvSpPr>
            <p:cNvPr id="551" name="Google Shape;551;p5"/>
            <p:cNvSpPr/>
            <p:nvPr/>
          </p:nvSpPr>
          <p:spPr>
            <a:xfrm>
              <a:off x="558772" y="73809"/>
              <a:ext cx="2020787" cy="2686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F7F7F"/>
                  </a:solidFill>
                  <a:latin typeface="Microsoft Yahei"/>
                  <a:ea typeface="Microsoft Yahei"/>
                  <a:cs typeface="Microsoft Yahei"/>
                  <a:sym typeface="Microsoft Yahei"/>
                </a:rPr>
                <a:t>手機鈴聲</a:t>
              </a:r>
              <a:endParaRPr b="1" sz="1800">
                <a:solidFill>
                  <a:srgbClr val="7F7F7F"/>
                </a:solidFill>
                <a:latin typeface="Calibri"/>
                <a:ea typeface="Calibri"/>
                <a:cs typeface="Calibri"/>
                <a:sym typeface="Calibri"/>
              </a:endParaRPr>
            </a:p>
          </p:txBody>
        </p:sp>
      </p:grpSp>
    </p:spTree>
  </p:cSld>
  <p:clrMapOvr>
    <a:masterClrMapping/>
  </p:clrMapOvr>
  <mc:AlternateContent>
    <mc:Choice Requires="p14">
      <p:transition spd="slow" p14:dur="900">
        <p14:warp dir="in"/>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6"/>
          <p:cNvPicPr preferRelativeResize="0"/>
          <p:nvPr/>
        </p:nvPicPr>
        <p:blipFill rotWithShape="1">
          <a:blip r:embed="rId3">
            <a:alphaModFix/>
          </a:blip>
          <a:srcRect b="0" l="0" r="0" t="0"/>
          <a:stretch/>
        </p:blipFill>
        <p:spPr>
          <a:xfrm>
            <a:off x="0" y="1240"/>
            <a:ext cx="12190413" cy="6857107"/>
          </a:xfrm>
          <a:prstGeom prst="rect">
            <a:avLst/>
          </a:prstGeom>
          <a:noFill/>
          <a:ln>
            <a:noFill/>
          </a:ln>
        </p:spPr>
      </p:pic>
      <p:pic>
        <p:nvPicPr>
          <p:cNvPr id="558" name="Google Shape;558;p6"/>
          <p:cNvPicPr preferRelativeResize="0"/>
          <p:nvPr/>
        </p:nvPicPr>
        <p:blipFill rotWithShape="1">
          <a:blip r:embed="rId4">
            <a:alphaModFix/>
          </a:blip>
          <a:srcRect b="0" l="0" r="0" t="0"/>
          <a:stretch/>
        </p:blipFill>
        <p:spPr>
          <a:xfrm>
            <a:off x="0" y="-1241"/>
            <a:ext cx="3734664" cy="6859588"/>
          </a:xfrm>
          <a:prstGeom prst="rect">
            <a:avLst/>
          </a:prstGeom>
          <a:noFill/>
          <a:ln>
            <a:noFill/>
          </a:ln>
        </p:spPr>
      </p:pic>
      <p:sp>
        <p:nvSpPr>
          <p:cNvPr id="559" name="Google Shape;559;p6"/>
          <p:cNvSpPr/>
          <p:nvPr/>
        </p:nvSpPr>
        <p:spPr>
          <a:xfrm>
            <a:off x="8119268" y="-1241"/>
            <a:ext cx="1322709" cy="189945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0" name="Google Shape;560;p6"/>
          <p:cNvGrpSpPr/>
          <p:nvPr/>
        </p:nvGrpSpPr>
        <p:grpSpPr>
          <a:xfrm>
            <a:off x="6822529" y="2718157"/>
            <a:ext cx="3857513" cy="523403"/>
            <a:chOff x="6990782" y="2801145"/>
            <a:chExt cx="3857513" cy="523403"/>
          </a:xfrm>
        </p:grpSpPr>
        <p:sp>
          <p:nvSpPr>
            <p:cNvPr id="561" name="Google Shape;561;p6"/>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1</a:t>
              </a:r>
              <a:endParaRPr sz="2000">
                <a:solidFill>
                  <a:srgbClr val="222A35"/>
                </a:solidFill>
                <a:latin typeface="Microsoft Yahei"/>
                <a:ea typeface="Microsoft Yahei"/>
                <a:cs typeface="Microsoft Yahei"/>
                <a:sym typeface="Microsoft Yahei"/>
              </a:endParaRPr>
            </a:p>
          </p:txBody>
        </p:sp>
        <p:grpSp>
          <p:nvGrpSpPr>
            <p:cNvPr id="562" name="Google Shape;562;p6"/>
            <p:cNvGrpSpPr/>
            <p:nvPr/>
          </p:nvGrpSpPr>
          <p:grpSpPr>
            <a:xfrm>
              <a:off x="7636559" y="2801145"/>
              <a:ext cx="3211736" cy="523403"/>
              <a:chOff x="7636559" y="2801145"/>
              <a:chExt cx="3211736" cy="523403"/>
            </a:xfrm>
          </p:grpSpPr>
          <p:sp>
            <p:nvSpPr>
              <p:cNvPr id="563" name="Google Shape;563;p6"/>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6"/>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應用構想與場景</a:t>
                </a:r>
                <a:endParaRPr sz="1050">
                  <a:solidFill>
                    <a:srgbClr val="222A35"/>
                  </a:solidFill>
                  <a:latin typeface="Microsoft Yahei"/>
                  <a:ea typeface="Microsoft Yahei"/>
                  <a:cs typeface="Microsoft Yahei"/>
                  <a:sym typeface="Microsoft Yahei"/>
                </a:endParaRPr>
              </a:p>
            </p:txBody>
          </p:sp>
        </p:grpSp>
      </p:grpSp>
      <p:grpSp>
        <p:nvGrpSpPr>
          <p:cNvPr id="565" name="Google Shape;565;p6"/>
          <p:cNvGrpSpPr/>
          <p:nvPr/>
        </p:nvGrpSpPr>
        <p:grpSpPr>
          <a:xfrm>
            <a:off x="6822529" y="3544793"/>
            <a:ext cx="3857513" cy="523403"/>
            <a:chOff x="6990782" y="2801145"/>
            <a:chExt cx="3857513" cy="523403"/>
          </a:xfrm>
        </p:grpSpPr>
        <p:sp>
          <p:nvSpPr>
            <p:cNvPr id="566" name="Google Shape;566;p6"/>
            <p:cNvSpPr/>
            <p:nvPr/>
          </p:nvSpPr>
          <p:spPr>
            <a:xfrm>
              <a:off x="6990782" y="2801145"/>
              <a:ext cx="525195" cy="523403"/>
            </a:xfrm>
            <a:prstGeom prst="ellipse">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chemeClr val="lt1"/>
                  </a:solidFill>
                  <a:latin typeface="Microsoft Yahei"/>
                  <a:ea typeface="Microsoft Yahei"/>
                  <a:cs typeface="Microsoft Yahei"/>
                  <a:sym typeface="Microsoft Yahei"/>
                </a:rPr>
                <a:t>2</a:t>
              </a:r>
              <a:endParaRPr sz="2000">
                <a:solidFill>
                  <a:schemeClr val="lt1"/>
                </a:solidFill>
                <a:latin typeface="Microsoft Yahei"/>
                <a:ea typeface="Microsoft Yahei"/>
                <a:cs typeface="Microsoft Yahei"/>
                <a:sym typeface="Microsoft Yahei"/>
              </a:endParaRPr>
            </a:p>
          </p:txBody>
        </p:sp>
        <p:grpSp>
          <p:nvGrpSpPr>
            <p:cNvPr id="567" name="Google Shape;567;p6"/>
            <p:cNvGrpSpPr/>
            <p:nvPr/>
          </p:nvGrpSpPr>
          <p:grpSpPr>
            <a:xfrm>
              <a:off x="7636559" y="2801145"/>
              <a:ext cx="3211736" cy="523403"/>
              <a:chOff x="7636559" y="2801145"/>
              <a:chExt cx="3211736" cy="523403"/>
            </a:xfrm>
          </p:grpSpPr>
          <p:sp>
            <p:nvSpPr>
              <p:cNvPr id="568" name="Google Shape;568;p6"/>
              <p:cNvSpPr/>
              <p:nvPr/>
            </p:nvSpPr>
            <p:spPr>
              <a:xfrm>
                <a:off x="7636559" y="2801145"/>
                <a:ext cx="3211736" cy="523403"/>
              </a:xfrm>
              <a:prstGeom prst="roundRect">
                <a:avLst>
                  <a:gd fmla="val 50000" name="adj"/>
                </a:avLst>
              </a:prstGeom>
              <a:solidFill>
                <a:srgbClr val="222A35"/>
              </a:solid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6"/>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chemeClr val="lt1"/>
                    </a:solidFill>
                    <a:latin typeface="Microsoft Yahei"/>
                    <a:ea typeface="Microsoft Yahei"/>
                    <a:cs typeface="Microsoft Yahei"/>
                    <a:sym typeface="Microsoft Yahei"/>
                  </a:rPr>
                  <a:t>實作方法</a:t>
                </a:r>
                <a:r>
                  <a:rPr b="1" lang="zh-TW" sz="2000">
                    <a:solidFill>
                      <a:srgbClr val="222A35"/>
                    </a:solidFill>
                    <a:latin typeface="Microsoft Yahei"/>
                    <a:ea typeface="Microsoft Yahei"/>
                    <a:cs typeface="Microsoft Yahei"/>
                    <a:sym typeface="Microsoft Yahei"/>
                  </a:rPr>
                  <a:t>法</a:t>
                </a:r>
                <a:endParaRPr sz="1050">
                  <a:solidFill>
                    <a:srgbClr val="222A35"/>
                  </a:solidFill>
                  <a:latin typeface="Microsoft Yahei"/>
                  <a:ea typeface="Microsoft Yahei"/>
                  <a:cs typeface="Microsoft Yahei"/>
                  <a:sym typeface="Microsoft Yahei"/>
                </a:endParaRPr>
              </a:p>
            </p:txBody>
          </p:sp>
        </p:grpSp>
      </p:grpSp>
      <p:grpSp>
        <p:nvGrpSpPr>
          <p:cNvPr id="570" name="Google Shape;570;p6"/>
          <p:cNvGrpSpPr/>
          <p:nvPr/>
        </p:nvGrpSpPr>
        <p:grpSpPr>
          <a:xfrm>
            <a:off x="6822529" y="5198066"/>
            <a:ext cx="3857513" cy="523403"/>
            <a:chOff x="6990782" y="2801145"/>
            <a:chExt cx="3857513" cy="523403"/>
          </a:xfrm>
        </p:grpSpPr>
        <p:sp>
          <p:nvSpPr>
            <p:cNvPr id="571" name="Google Shape;571;p6"/>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4</a:t>
              </a:r>
              <a:endParaRPr sz="2000">
                <a:solidFill>
                  <a:srgbClr val="222A35"/>
                </a:solidFill>
                <a:latin typeface="Microsoft Yahei"/>
                <a:ea typeface="Microsoft Yahei"/>
                <a:cs typeface="Microsoft Yahei"/>
                <a:sym typeface="Microsoft Yahei"/>
              </a:endParaRPr>
            </a:p>
          </p:txBody>
        </p:sp>
        <p:grpSp>
          <p:nvGrpSpPr>
            <p:cNvPr id="572" name="Google Shape;572;p6"/>
            <p:cNvGrpSpPr/>
            <p:nvPr/>
          </p:nvGrpSpPr>
          <p:grpSpPr>
            <a:xfrm>
              <a:off x="7636559" y="2801145"/>
              <a:ext cx="3211736" cy="523403"/>
              <a:chOff x="7636559" y="2801145"/>
              <a:chExt cx="3211736" cy="523403"/>
            </a:xfrm>
          </p:grpSpPr>
          <p:sp>
            <p:nvSpPr>
              <p:cNvPr id="573" name="Google Shape;573;p6"/>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6"/>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問題討論</a:t>
                </a:r>
                <a:endParaRPr sz="1050">
                  <a:solidFill>
                    <a:srgbClr val="222A35"/>
                  </a:solidFill>
                  <a:latin typeface="Microsoft Yahei"/>
                  <a:ea typeface="Microsoft Yahei"/>
                  <a:cs typeface="Microsoft Yahei"/>
                  <a:sym typeface="Microsoft Yahei"/>
                </a:endParaRPr>
              </a:p>
            </p:txBody>
          </p:sp>
        </p:grpSp>
      </p:grpSp>
      <p:grpSp>
        <p:nvGrpSpPr>
          <p:cNvPr id="575" name="Google Shape;575;p6"/>
          <p:cNvGrpSpPr/>
          <p:nvPr/>
        </p:nvGrpSpPr>
        <p:grpSpPr>
          <a:xfrm>
            <a:off x="6822529" y="4371429"/>
            <a:ext cx="3857513" cy="523403"/>
            <a:chOff x="6990782" y="2801145"/>
            <a:chExt cx="3857513" cy="523403"/>
          </a:xfrm>
        </p:grpSpPr>
        <p:sp>
          <p:nvSpPr>
            <p:cNvPr id="576" name="Google Shape;576;p6"/>
            <p:cNvSpPr/>
            <p:nvPr/>
          </p:nvSpPr>
          <p:spPr>
            <a:xfrm>
              <a:off x="6990782" y="2801145"/>
              <a:ext cx="525195" cy="523403"/>
            </a:xfrm>
            <a:prstGeom prst="ellipse">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2000">
                  <a:solidFill>
                    <a:srgbClr val="222A35"/>
                  </a:solidFill>
                  <a:latin typeface="Microsoft Yahei"/>
                  <a:ea typeface="Microsoft Yahei"/>
                  <a:cs typeface="Microsoft Yahei"/>
                  <a:sym typeface="Microsoft Yahei"/>
                </a:rPr>
                <a:t>3</a:t>
              </a:r>
              <a:endParaRPr sz="2000">
                <a:solidFill>
                  <a:srgbClr val="222A35"/>
                </a:solidFill>
                <a:latin typeface="Microsoft Yahei"/>
                <a:ea typeface="Microsoft Yahei"/>
                <a:cs typeface="Microsoft Yahei"/>
                <a:sym typeface="Microsoft Yahei"/>
              </a:endParaRPr>
            </a:p>
          </p:txBody>
        </p:sp>
        <p:grpSp>
          <p:nvGrpSpPr>
            <p:cNvPr id="577" name="Google Shape;577;p6"/>
            <p:cNvGrpSpPr/>
            <p:nvPr/>
          </p:nvGrpSpPr>
          <p:grpSpPr>
            <a:xfrm>
              <a:off x="7636559" y="2801145"/>
              <a:ext cx="3211736" cy="523403"/>
              <a:chOff x="7636559" y="2801145"/>
              <a:chExt cx="3211736" cy="523403"/>
            </a:xfrm>
          </p:grpSpPr>
          <p:sp>
            <p:nvSpPr>
              <p:cNvPr id="578" name="Google Shape;578;p6"/>
              <p:cNvSpPr/>
              <p:nvPr/>
            </p:nvSpPr>
            <p:spPr>
              <a:xfrm>
                <a:off x="7636559" y="2801145"/>
                <a:ext cx="3211736" cy="523403"/>
              </a:xfrm>
              <a:prstGeom prst="roundRect">
                <a:avLst>
                  <a:gd fmla="val 50000"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6"/>
              <p:cNvSpPr/>
              <p:nvPr/>
            </p:nvSpPr>
            <p:spPr>
              <a:xfrm>
                <a:off x="7833154" y="2849033"/>
                <a:ext cx="30151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222A35"/>
                    </a:solidFill>
                    <a:latin typeface="Microsoft Yahei"/>
                    <a:ea typeface="Microsoft Yahei"/>
                    <a:cs typeface="Microsoft Yahei"/>
                    <a:sym typeface="Microsoft Yahei"/>
                  </a:rPr>
                  <a:t>UI呈現</a:t>
                </a:r>
                <a:endParaRPr sz="1050">
                  <a:solidFill>
                    <a:srgbClr val="222A35"/>
                  </a:solidFill>
                  <a:latin typeface="Microsoft Yahei"/>
                  <a:ea typeface="Microsoft Yahei"/>
                  <a:cs typeface="Microsoft Yahei"/>
                  <a:sym typeface="Microsoft Yahei"/>
                </a:endParaRPr>
              </a:p>
            </p:txBody>
          </p:sp>
        </p:grpSp>
      </p:grpSp>
      <p:sp>
        <p:nvSpPr>
          <p:cNvPr id="580" name="Google Shape;580;p6"/>
          <p:cNvSpPr/>
          <p:nvPr/>
        </p:nvSpPr>
        <p:spPr>
          <a:xfrm>
            <a:off x="8438284" y="163657"/>
            <a:ext cx="79432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第</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二</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章</a:t>
            </a:r>
            <a:endParaRPr/>
          </a:p>
        </p:txBody>
      </p:sp>
      <p:sp>
        <p:nvSpPr>
          <p:cNvPr id="581" name="Google Shape;581;p6"/>
          <p:cNvSpPr/>
          <p:nvPr/>
        </p:nvSpPr>
        <p:spPr>
          <a:xfrm>
            <a:off x="8119268" y="-1241"/>
            <a:ext cx="1322709" cy="189945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6"/>
          <p:cNvSpPr txBox="1"/>
          <p:nvPr/>
        </p:nvSpPr>
        <p:spPr>
          <a:xfrm>
            <a:off x="8449239" y="163657"/>
            <a:ext cx="720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第</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二</a:t>
            </a:r>
            <a:endParaRPr sz="32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lang="zh-TW" sz="3200">
                <a:solidFill>
                  <a:schemeClr val="lt1"/>
                </a:solidFill>
                <a:latin typeface="Microsoft YaHei"/>
                <a:ea typeface="Microsoft YaHei"/>
                <a:cs typeface="Microsoft YaHei"/>
                <a:sym typeface="Microsoft YaHei"/>
              </a:rPr>
              <a:t>章</a:t>
            </a:r>
            <a:endParaRPr sz="3200">
              <a:solidFill>
                <a:schemeClr val="lt1"/>
              </a:solidFill>
              <a:latin typeface="Microsoft YaHei"/>
              <a:ea typeface="Microsoft YaHei"/>
              <a:cs typeface="Microsoft YaHei"/>
              <a:sym typeface="Microsoft YaHei"/>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grpSp>
        <p:nvGrpSpPr>
          <p:cNvPr id="588" name="Google Shape;588;p7"/>
          <p:cNvGrpSpPr/>
          <p:nvPr/>
        </p:nvGrpSpPr>
        <p:grpSpPr>
          <a:xfrm>
            <a:off x="1078708" y="332698"/>
            <a:ext cx="3255324" cy="712149"/>
            <a:chOff x="1143155" y="316733"/>
            <a:chExt cx="3255324" cy="712149"/>
          </a:xfrm>
        </p:grpSpPr>
        <p:sp>
          <p:nvSpPr>
            <p:cNvPr id="589" name="Google Shape;589;p7"/>
            <p:cNvSpPr txBox="1"/>
            <p:nvPr/>
          </p:nvSpPr>
          <p:spPr>
            <a:xfrm>
              <a:off x="1143156" y="316733"/>
              <a:ext cx="3255323"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實作方法</a:t>
              </a:r>
              <a:endParaRPr sz="3200">
                <a:solidFill>
                  <a:srgbClr val="444243"/>
                </a:solidFill>
                <a:latin typeface="Arial"/>
                <a:ea typeface="Arial"/>
                <a:cs typeface="Arial"/>
                <a:sym typeface="Arial"/>
              </a:endParaRPr>
            </a:p>
          </p:txBody>
        </p:sp>
        <p:sp>
          <p:nvSpPr>
            <p:cNvPr id="590" name="Google Shape;590;p7"/>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1200">
                  <a:solidFill>
                    <a:srgbClr val="444243"/>
                  </a:solidFill>
                  <a:latin typeface="Arial"/>
                  <a:ea typeface="Arial"/>
                  <a:cs typeface="Arial"/>
                  <a:sym typeface="Arial"/>
                </a:rPr>
                <a:t>技術分析類別</a:t>
              </a:r>
              <a:endParaRPr sz="1200">
                <a:solidFill>
                  <a:srgbClr val="444243"/>
                </a:solidFill>
                <a:latin typeface="Arial"/>
                <a:ea typeface="Arial"/>
                <a:cs typeface="Arial"/>
                <a:sym typeface="Arial"/>
              </a:endParaRPr>
            </a:p>
          </p:txBody>
        </p:sp>
      </p:grpSp>
      <p:grpSp>
        <p:nvGrpSpPr>
          <p:cNvPr id="591" name="Google Shape;591;p7"/>
          <p:cNvGrpSpPr/>
          <p:nvPr/>
        </p:nvGrpSpPr>
        <p:grpSpPr>
          <a:xfrm flipH="1">
            <a:off x="1925213" y="1851362"/>
            <a:ext cx="8345439" cy="4032449"/>
            <a:chOff x="4225516" y="1701601"/>
            <a:chExt cx="8345439" cy="4032449"/>
          </a:xfrm>
        </p:grpSpPr>
        <p:sp>
          <p:nvSpPr>
            <p:cNvPr id="592" name="Google Shape;592;p7"/>
            <p:cNvSpPr/>
            <p:nvPr/>
          </p:nvSpPr>
          <p:spPr>
            <a:xfrm flipH="1">
              <a:off x="10326279" y="1985602"/>
              <a:ext cx="1609352" cy="1876425"/>
            </a:xfrm>
            <a:custGeom>
              <a:rect b="b" l="l" r="r" t="t"/>
              <a:pathLst>
                <a:path extrusionOk="0" h="1182" w="933">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3" name="Google Shape;593;p7"/>
            <p:cNvSpPr/>
            <p:nvPr/>
          </p:nvSpPr>
          <p:spPr>
            <a:xfrm rot="5400000">
              <a:off x="11043829" y="2766641"/>
              <a:ext cx="477838" cy="1912938"/>
            </a:xfrm>
            <a:custGeom>
              <a:rect b="b" l="l" r="r" t="t"/>
              <a:pathLst>
                <a:path extrusionOk="0" h="604" w="142">
                  <a:moveTo>
                    <a:pt x="37" y="1"/>
                  </a:moveTo>
                  <a:lnTo>
                    <a:pt x="45" y="472"/>
                  </a:lnTo>
                  <a:lnTo>
                    <a:pt x="0" y="474"/>
                  </a:lnTo>
                  <a:lnTo>
                    <a:pt x="72" y="604"/>
                  </a:lnTo>
                  <a:lnTo>
                    <a:pt x="142" y="474"/>
                  </a:lnTo>
                  <a:lnTo>
                    <a:pt x="100" y="474"/>
                  </a:lnTo>
                  <a:lnTo>
                    <a:pt x="99" y="0"/>
                  </a:lnTo>
                  <a:lnTo>
                    <a:pt x="37" y="1"/>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4" name="Google Shape;594;p7"/>
            <p:cNvSpPr/>
            <p:nvPr/>
          </p:nvSpPr>
          <p:spPr>
            <a:xfrm rot="10800000">
              <a:off x="10326279" y="3584192"/>
              <a:ext cx="1609352" cy="1876425"/>
            </a:xfrm>
            <a:custGeom>
              <a:rect b="b" l="l" r="r" t="t"/>
              <a:pathLst>
                <a:path extrusionOk="0" h="1182" w="933">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5" name="Google Shape;595;p7"/>
            <p:cNvSpPr/>
            <p:nvPr/>
          </p:nvSpPr>
          <p:spPr>
            <a:xfrm>
              <a:off x="8501768" y="1701601"/>
              <a:ext cx="1821336" cy="1155600"/>
            </a:xfrm>
            <a:prstGeom prst="roundRect">
              <a:avLst>
                <a:gd fmla="val 11505"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lang="zh-TW" sz="1800">
                  <a:solidFill>
                    <a:srgbClr val="7F7F7F"/>
                  </a:solidFill>
                  <a:latin typeface="Microsoft Yahei"/>
                  <a:ea typeface="Microsoft Yahei"/>
                  <a:cs typeface="Microsoft Yahei"/>
                  <a:sym typeface="Microsoft Yahei"/>
                </a:rPr>
                <a:t>副歌擷取</a:t>
              </a:r>
              <a:endParaRPr i="0" sz="1800" u="none" cap="none" strike="noStrike">
                <a:solidFill>
                  <a:srgbClr val="7F7F7F"/>
                </a:solidFill>
                <a:latin typeface="Microsoft Yahei"/>
                <a:ea typeface="Microsoft Yahei"/>
                <a:cs typeface="Microsoft Yahei"/>
                <a:sym typeface="Microsoft Yahei"/>
              </a:endParaRPr>
            </a:p>
          </p:txBody>
        </p:sp>
        <p:sp>
          <p:nvSpPr>
            <p:cNvPr id="596" name="Google Shape;596;p7"/>
            <p:cNvSpPr/>
            <p:nvPr/>
          </p:nvSpPr>
          <p:spPr>
            <a:xfrm>
              <a:off x="4231867" y="1701601"/>
              <a:ext cx="4002047" cy="1155600"/>
            </a:xfrm>
            <a:prstGeom prst="roundRect">
              <a:avLst>
                <a:gd fmla="val 11921"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b="1" lang="zh-TW" sz="1800">
                  <a:solidFill>
                    <a:srgbClr val="FFFFFF"/>
                  </a:solidFill>
                  <a:latin typeface="Microsoft Yahei"/>
                  <a:ea typeface="Microsoft Yahei"/>
                  <a:cs typeface="Microsoft Yahei"/>
                  <a:sym typeface="Microsoft Yahei"/>
                </a:rPr>
                <a:t>衡量段落相似性</a:t>
              </a:r>
              <a:endParaRPr b="1" i="0" sz="1800" u="none" cap="none" strike="noStrike">
                <a:solidFill>
                  <a:srgbClr val="FFFFFF"/>
                </a:solidFill>
                <a:latin typeface="Microsoft Yahei"/>
                <a:ea typeface="Microsoft Yahei"/>
                <a:cs typeface="Microsoft Yahei"/>
                <a:sym typeface="Microsoft Yahei"/>
              </a:endParaRPr>
            </a:p>
          </p:txBody>
        </p:sp>
        <p:sp>
          <p:nvSpPr>
            <p:cNvPr id="597" name="Google Shape;597;p7"/>
            <p:cNvSpPr/>
            <p:nvPr/>
          </p:nvSpPr>
          <p:spPr>
            <a:xfrm>
              <a:off x="8501768" y="3138289"/>
              <a:ext cx="1821336" cy="1155600"/>
            </a:xfrm>
            <a:prstGeom prst="roundRect">
              <a:avLst>
                <a:gd fmla="val 11505"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lang="zh-TW" sz="1800">
                  <a:solidFill>
                    <a:srgbClr val="7F7F7F"/>
                  </a:solidFill>
                  <a:latin typeface="Microsoft Yahei"/>
                  <a:ea typeface="Microsoft Yahei"/>
                  <a:cs typeface="Microsoft Yahei"/>
                  <a:sym typeface="Microsoft Yahei"/>
                </a:rPr>
                <a:t>音色分析</a:t>
              </a:r>
              <a:endParaRPr i="0" sz="1800" u="none" cap="none" strike="noStrike">
                <a:solidFill>
                  <a:srgbClr val="7F7F7F"/>
                </a:solidFill>
                <a:latin typeface="Microsoft Yahei"/>
                <a:ea typeface="Microsoft Yahei"/>
                <a:cs typeface="Microsoft Yahei"/>
                <a:sym typeface="Microsoft Yahei"/>
              </a:endParaRPr>
            </a:p>
          </p:txBody>
        </p:sp>
        <p:sp>
          <p:nvSpPr>
            <p:cNvPr id="598" name="Google Shape;598;p7"/>
            <p:cNvSpPr/>
            <p:nvPr/>
          </p:nvSpPr>
          <p:spPr>
            <a:xfrm>
              <a:off x="4244566" y="3138289"/>
              <a:ext cx="3989348" cy="1155600"/>
            </a:xfrm>
            <a:prstGeom prst="roundRect">
              <a:avLst>
                <a:gd fmla="val 11921"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b="1" lang="zh-TW" sz="1800">
                  <a:solidFill>
                    <a:srgbClr val="FFFFFF"/>
                  </a:solidFill>
                  <a:latin typeface="Microsoft Yahei"/>
                  <a:ea typeface="Microsoft Yahei"/>
                  <a:cs typeface="Microsoft Yahei"/>
                  <a:sym typeface="Microsoft Yahei"/>
                </a:rPr>
                <a:t>求出基音、泛音比例</a:t>
              </a:r>
              <a:endParaRPr b="1" i="0" sz="1800" u="none" cap="none" strike="noStrike">
                <a:solidFill>
                  <a:srgbClr val="FFFFFF"/>
                </a:solidFill>
                <a:latin typeface="Microsoft Yahei"/>
                <a:ea typeface="Microsoft Yahei"/>
                <a:cs typeface="Microsoft Yahei"/>
                <a:sym typeface="Microsoft Yahei"/>
              </a:endParaRPr>
            </a:p>
          </p:txBody>
        </p:sp>
        <p:sp>
          <p:nvSpPr>
            <p:cNvPr id="599" name="Google Shape;599;p7"/>
            <p:cNvSpPr/>
            <p:nvPr/>
          </p:nvSpPr>
          <p:spPr>
            <a:xfrm>
              <a:off x="8501768" y="4589016"/>
              <a:ext cx="1824511" cy="1145034"/>
            </a:xfrm>
            <a:prstGeom prst="roundRect">
              <a:avLst>
                <a:gd fmla="val 11505" name="adj"/>
              </a:avLst>
            </a:prstGeom>
            <a:noFill/>
            <a:ln cap="flat" cmpd="sng" w="25400">
              <a:solidFill>
                <a:srgbClr val="222A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lang="zh-TW" sz="1800">
                  <a:solidFill>
                    <a:srgbClr val="7F7F7F"/>
                  </a:solidFill>
                  <a:latin typeface="Microsoft Yahei"/>
                  <a:ea typeface="Microsoft Yahei"/>
                  <a:cs typeface="Microsoft Yahei"/>
                  <a:sym typeface="Microsoft Yahei"/>
                </a:rPr>
                <a:t>音色轉換</a:t>
              </a:r>
              <a:endParaRPr sz="1800">
                <a:solidFill>
                  <a:srgbClr val="7F7F7F"/>
                </a:solidFill>
                <a:latin typeface="Microsoft Yahei"/>
                <a:ea typeface="Microsoft Yahei"/>
                <a:cs typeface="Microsoft Yahei"/>
                <a:sym typeface="Microsoft Yahei"/>
              </a:endParaRPr>
            </a:p>
          </p:txBody>
        </p:sp>
        <p:sp>
          <p:nvSpPr>
            <p:cNvPr id="600" name="Google Shape;600;p7"/>
            <p:cNvSpPr/>
            <p:nvPr/>
          </p:nvSpPr>
          <p:spPr>
            <a:xfrm>
              <a:off x="4225516" y="4579490"/>
              <a:ext cx="4008398" cy="1154559"/>
            </a:xfrm>
            <a:prstGeom prst="roundRect">
              <a:avLst>
                <a:gd fmla="val 11921"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rPr b="1" lang="zh-TW" sz="1800">
                  <a:solidFill>
                    <a:srgbClr val="FFFFFF"/>
                  </a:solidFill>
                  <a:latin typeface="Microsoft Yahei"/>
                  <a:ea typeface="Microsoft Yahei"/>
                  <a:cs typeface="Microsoft Yahei"/>
                  <a:sym typeface="Microsoft Yahei"/>
                </a:rPr>
                <a:t>音色依分析出的比例進行替換</a:t>
              </a:r>
              <a:endParaRPr b="1" i="0" sz="1800" u="none" cap="none" strike="noStrike">
                <a:solidFill>
                  <a:srgbClr val="FFFFFF"/>
                </a:solidFill>
                <a:latin typeface="Microsoft Yahei"/>
                <a:ea typeface="Microsoft Yahei"/>
                <a:cs typeface="Microsoft Yahei"/>
                <a:sym typeface="Microsoft Yahei"/>
              </a:endParaRPr>
            </a:p>
          </p:txBody>
        </p:sp>
        <p:sp>
          <p:nvSpPr>
            <p:cNvPr id="601" name="Google Shape;601;p7"/>
            <p:cNvSpPr/>
            <p:nvPr/>
          </p:nvSpPr>
          <p:spPr>
            <a:xfrm>
              <a:off x="11130955" y="3054078"/>
              <a:ext cx="1440000" cy="1440000"/>
            </a:xfrm>
            <a:prstGeom prst="roundRect">
              <a:avLst>
                <a:gd fmla="val 16667" name="adj"/>
              </a:avLst>
            </a:prstGeom>
            <a:solidFill>
              <a:srgbClr val="222A35"/>
            </a:solidFill>
            <a:ln>
              <a:noFill/>
            </a:ln>
          </p:spPr>
          <p:txBody>
            <a:bodyPr anchorCtr="0" anchor="ctr" bIns="180000" lIns="126000" spcFirstLastPara="1" rIns="126000" wrap="square" tIns="45700">
              <a:noAutofit/>
            </a:bodyPr>
            <a:lstStyle/>
            <a:p>
              <a:pPr indent="0" lvl="0" marL="0" marR="0" rtl="0" algn="ctr">
                <a:lnSpc>
                  <a:spcPct val="120000"/>
                </a:lnSpc>
                <a:spcBef>
                  <a:spcPts val="0"/>
                </a:spcBef>
                <a:spcAft>
                  <a:spcPts val="0"/>
                </a:spcAft>
                <a:buNone/>
              </a:pPr>
              <a:r>
                <a:rPr b="1" lang="zh-TW" sz="2000">
                  <a:solidFill>
                    <a:srgbClr val="F9F9F9"/>
                  </a:solidFill>
                  <a:latin typeface="Microsoft Yahei"/>
                  <a:ea typeface="Microsoft Yahei"/>
                  <a:cs typeface="Microsoft Yahei"/>
                  <a:sym typeface="Microsoft Yahei"/>
                </a:rPr>
                <a:t>技術分析</a:t>
              </a:r>
              <a:endParaRPr b="1" sz="2000">
                <a:solidFill>
                  <a:srgbClr val="F9F9F9"/>
                </a:solidFill>
                <a:latin typeface="Microsoft Yahei"/>
                <a:ea typeface="Microsoft Yahei"/>
                <a:cs typeface="Microsoft Yahei"/>
                <a:sym typeface="Microsoft Yahei"/>
              </a:endParaRPr>
            </a:p>
          </p:txBody>
        </p:sp>
      </p:grpSp>
    </p:spTree>
  </p:cSld>
  <p:clrMapOvr>
    <a:masterClrMapping/>
  </p:clrMapOvr>
  <mc:AlternateContent>
    <mc:Choice Requires="p14">
      <p:transition spd="slow" p14:dur="900">
        <p14:warp dir="in"/>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grpSp>
        <p:nvGrpSpPr>
          <p:cNvPr id="607" name="Google Shape;607;p8"/>
          <p:cNvGrpSpPr/>
          <p:nvPr/>
        </p:nvGrpSpPr>
        <p:grpSpPr>
          <a:xfrm>
            <a:off x="1078708" y="332698"/>
            <a:ext cx="3899691" cy="712149"/>
            <a:chOff x="1143155" y="316733"/>
            <a:chExt cx="3899691" cy="712149"/>
          </a:xfrm>
        </p:grpSpPr>
        <p:sp>
          <p:nvSpPr>
            <p:cNvPr id="608" name="Google Shape;608;p8"/>
            <p:cNvSpPr txBox="1"/>
            <p:nvPr/>
          </p:nvSpPr>
          <p:spPr>
            <a:xfrm>
              <a:off x="1143155" y="316733"/>
              <a:ext cx="3899691"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實作方法: 副歌擷取</a:t>
              </a:r>
              <a:endParaRPr sz="3200">
                <a:solidFill>
                  <a:srgbClr val="444243"/>
                </a:solidFill>
                <a:latin typeface="Arial"/>
                <a:ea typeface="Arial"/>
                <a:cs typeface="Arial"/>
                <a:sym typeface="Arial"/>
              </a:endParaRPr>
            </a:p>
          </p:txBody>
        </p:sp>
        <p:sp>
          <p:nvSpPr>
            <p:cNvPr id="609" name="Google Shape;609;p8"/>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610" name="Google Shape;610;p8"/>
          <p:cNvSpPr txBox="1"/>
          <p:nvPr/>
        </p:nvSpPr>
        <p:spPr>
          <a:xfrm>
            <a:off x="1478605" y="2393023"/>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1.</a:t>
            </a:r>
            <a:endParaRPr/>
          </a:p>
        </p:txBody>
      </p:sp>
      <p:sp>
        <p:nvSpPr>
          <p:cNvPr id="611" name="Google Shape;611;p8"/>
          <p:cNvSpPr/>
          <p:nvPr/>
        </p:nvSpPr>
        <p:spPr>
          <a:xfrm>
            <a:off x="1959690" y="2181249"/>
            <a:ext cx="3925109" cy="1527446"/>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藉由衡量段落間的相似性來判斷副歌,其中v1、v2為任意兩段音符向量，音樂有12個聲階，因此使用底下的function來判斷相似性</a:t>
            </a:r>
            <a:r>
              <a:rPr lang="zh-TW" sz="1600">
                <a:solidFill>
                  <a:srgbClr val="7F7F7F"/>
                </a:solidFill>
                <a:latin typeface="Microsoft Yahei"/>
                <a:ea typeface="Microsoft Yahei"/>
                <a:cs typeface="Microsoft Yahei"/>
                <a:sym typeface="Microsoft Yahei"/>
              </a:rPr>
              <a:t>，</a:t>
            </a:r>
            <a:endParaRPr sz="1600">
              <a:solidFill>
                <a:srgbClr val="7F7F7F"/>
              </a:solidFill>
              <a:latin typeface="Microsoft Yahei"/>
              <a:ea typeface="Microsoft Yahei"/>
              <a:cs typeface="Microsoft Yahei"/>
              <a:sym typeface="Microsoft Yahei"/>
            </a:endParaRPr>
          </a:p>
        </p:txBody>
      </p:sp>
      <p:sp>
        <p:nvSpPr>
          <p:cNvPr id="612" name="Google Shape;612;p8"/>
          <p:cNvSpPr txBox="1"/>
          <p:nvPr/>
        </p:nvSpPr>
        <p:spPr>
          <a:xfrm>
            <a:off x="1478605" y="4160552"/>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2.</a:t>
            </a:r>
            <a:endParaRPr sz="4000">
              <a:solidFill>
                <a:srgbClr val="7F7F7F"/>
              </a:solidFill>
              <a:latin typeface="Calibri"/>
              <a:ea typeface="Calibri"/>
              <a:cs typeface="Calibri"/>
              <a:sym typeface="Calibri"/>
            </a:endParaRPr>
          </a:p>
        </p:txBody>
      </p:sp>
      <p:sp>
        <p:nvSpPr>
          <p:cNvPr id="613" name="Google Shape;613;p8"/>
          <p:cNvSpPr/>
          <p:nvPr/>
        </p:nvSpPr>
        <p:spPr>
          <a:xfrm>
            <a:off x="1959694" y="3993884"/>
            <a:ext cx="3925109" cy="1158114"/>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當兩段向量越相近時，v1越接近v2，結果越接近1,相似度越高,選出分數最高者作為副歌</a:t>
            </a:r>
            <a:r>
              <a:rPr lang="zh-TW" sz="1600">
                <a:solidFill>
                  <a:srgbClr val="7F7F7F"/>
                </a:solidFill>
                <a:latin typeface="Microsoft Yahei"/>
                <a:ea typeface="Microsoft Yahei"/>
                <a:cs typeface="Microsoft Yahei"/>
                <a:sym typeface="Microsoft Yahei"/>
              </a:rPr>
              <a:t>，</a:t>
            </a:r>
            <a:endParaRPr sz="1600">
              <a:solidFill>
                <a:srgbClr val="7F7F7F"/>
              </a:solidFill>
              <a:latin typeface="Microsoft Yahei"/>
              <a:ea typeface="Microsoft Yahei"/>
              <a:cs typeface="Microsoft Yahei"/>
              <a:sym typeface="Microsoft Yahei"/>
            </a:endParaRPr>
          </a:p>
        </p:txBody>
      </p:sp>
      <p:sp>
        <p:nvSpPr>
          <p:cNvPr id="614" name="Google Shape;614;p8"/>
          <p:cNvSpPr txBox="1"/>
          <p:nvPr/>
        </p:nvSpPr>
        <p:spPr>
          <a:xfrm>
            <a:off x="1478604" y="5664559"/>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3.</a:t>
            </a:r>
            <a:endParaRPr sz="4000">
              <a:solidFill>
                <a:srgbClr val="7F7F7F"/>
              </a:solidFill>
              <a:latin typeface="Calibri"/>
              <a:ea typeface="Calibri"/>
              <a:cs typeface="Calibri"/>
              <a:sym typeface="Calibri"/>
            </a:endParaRPr>
          </a:p>
        </p:txBody>
      </p:sp>
      <p:sp>
        <p:nvSpPr>
          <p:cNvPr id="615" name="Google Shape;615;p8"/>
          <p:cNvSpPr/>
          <p:nvPr/>
        </p:nvSpPr>
        <p:spPr>
          <a:xfrm>
            <a:off x="2008122" y="5522610"/>
            <a:ext cx="3925109" cy="745437"/>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將兩段時間得音樂矩陣做重疊比較,可以選出該段時間內，最相似的部份</a:t>
            </a:r>
            <a:endParaRPr sz="1600">
              <a:solidFill>
                <a:srgbClr val="7F7F7F"/>
              </a:solidFill>
              <a:latin typeface="Microsoft Yahei"/>
              <a:ea typeface="Microsoft Yahei"/>
              <a:cs typeface="Microsoft Yahei"/>
              <a:sym typeface="Microsoft Yahei"/>
            </a:endParaRPr>
          </a:p>
        </p:txBody>
      </p:sp>
      <p:cxnSp>
        <p:nvCxnSpPr>
          <p:cNvPr id="616" name="Google Shape;616;p8"/>
          <p:cNvCxnSpPr/>
          <p:nvPr/>
        </p:nvCxnSpPr>
        <p:spPr>
          <a:xfrm>
            <a:off x="4029021" y="7093240"/>
            <a:ext cx="4258816" cy="0"/>
          </a:xfrm>
          <a:prstGeom prst="straightConnector1">
            <a:avLst/>
          </a:prstGeom>
          <a:noFill/>
          <a:ln cap="flat" cmpd="sng" w="9525">
            <a:solidFill>
              <a:srgbClr val="7F7F7F"/>
            </a:solidFill>
            <a:prstDash val="solid"/>
            <a:round/>
            <a:headEnd len="sm" w="sm" type="none"/>
            <a:tailEnd len="sm" w="sm" type="none"/>
          </a:ln>
        </p:spPr>
      </p:cxnSp>
      <p:cxnSp>
        <p:nvCxnSpPr>
          <p:cNvPr id="617" name="Google Shape;617;p8"/>
          <p:cNvCxnSpPr/>
          <p:nvPr/>
        </p:nvCxnSpPr>
        <p:spPr>
          <a:xfrm>
            <a:off x="1674415" y="5184504"/>
            <a:ext cx="4258816" cy="0"/>
          </a:xfrm>
          <a:prstGeom prst="straightConnector1">
            <a:avLst/>
          </a:prstGeom>
          <a:noFill/>
          <a:ln cap="flat" cmpd="sng" w="9525">
            <a:solidFill>
              <a:srgbClr val="7F7F7F"/>
            </a:solidFill>
            <a:prstDash val="solid"/>
            <a:round/>
            <a:headEnd len="sm" w="sm" type="none"/>
            <a:tailEnd len="sm" w="sm" type="none"/>
          </a:ln>
        </p:spPr>
      </p:cxnSp>
      <p:sp>
        <p:nvSpPr>
          <p:cNvPr id="618" name="Google Shape;618;p8"/>
          <p:cNvSpPr/>
          <p:nvPr/>
        </p:nvSpPr>
        <p:spPr>
          <a:xfrm>
            <a:off x="1625983" y="1548776"/>
            <a:ext cx="2471738" cy="461963"/>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619" name="Google Shape;619;p8"/>
          <p:cNvSpPr txBox="1"/>
          <p:nvPr/>
        </p:nvSpPr>
        <p:spPr>
          <a:xfrm>
            <a:off x="1831048" y="1596401"/>
            <a:ext cx="206002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600">
                <a:solidFill>
                  <a:schemeClr val="lt1"/>
                </a:solidFill>
                <a:latin typeface="Arial"/>
                <a:ea typeface="Arial"/>
                <a:cs typeface="Arial"/>
                <a:sym typeface="Arial"/>
              </a:rPr>
              <a:t>方法描述</a:t>
            </a:r>
            <a:endParaRPr b="1" sz="1600">
              <a:solidFill>
                <a:schemeClr val="lt1"/>
              </a:solidFill>
              <a:latin typeface="Arial"/>
              <a:ea typeface="Arial"/>
              <a:cs typeface="Arial"/>
              <a:sym typeface="Arial"/>
            </a:endParaRPr>
          </a:p>
        </p:txBody>
      </p:sp>
      <p:cxnSp>
        <p:nvCxnSpPr>
          <p:cNvPr id="620" name="Google Shape;620;p8"/>
          <p:cNvCxnSpPr/>
          <p:nvPr/>
        </p:nvCxnSpPr>
        <p:spPr>
          <a:xfrm>
            <a:off x="1761662" y="6425244"/>
            <a:ext cx="4258816" cy="0"/>
          </a:xfrm>
          <a:prstGeom prst="straightConnector1">
            <a:avLst/>
          </a:prstGeom>
          <a:noFill/>
          <a:ln cap="flat" cmpd="sng" w="9525">
            <a:solidFill>
              <a:srgbClr val="7F7F7F"/>
            </a:solidFill>
            <a:prstDash val="solid"/>
            <a:round/>
            <a:headEnd len="sm" w="sm" type="none"/>
            <a:tailEnd len="sm" w="sm" type="none"/>
          </a:ln>
        </p:spPr>
      </p:cxnSp>
      <p:grpSp>
        <p:nvGrpSpPr>
          <p:cNvPr id="621" name="Google Shape;621;p8"/>
          <p:cNvGrpSpPr/>
          <p:nvPr/>
        </p:nvGrpSpPr>
        <p:grpSpPr>
          <a:xfrm>
            <a:off x="6365884" y="1548775"/>
            <a:ext cx="4602685" cy="1547040"/>
            <a:chOff x="6408665" y="3944803"/>
            <a:chExt cx="2672855" cy="1455943"/>
          </a:xfrm>
        </p:grpSpPr>
        <p:sp>
          <p:nvSpPr>
            <p:cNvPr id="622" name="Google Shape;622;p8"/>
            <p:cNvSpPr/>
            <p:nvPr/>
          </p:nvSpPr>
          <p:spPr>
            <a:xfrm>
              <a:off x="6408665" y="3965646"/>
              <a:ext cx="2672855" cy="336229"/>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23" name="Google Shape;623;p8"/>
            <p:cNvSpPr txBox="1"/>
            <p:nvPr/>
          </p:nvSpPr>
          <p:spPr>
            <a:xfrm>
              <a:off x="6714937" y="3944803"/>
              <a:ext cx="1942228" cy="322648"/>
            </a:xfrm>
            <a:prstGeom prst="rect">
              <a:avLst/>
            </a:prstGeom>
            <a:noFill/>
            <a:ln>
              <a:noFill/>
            </a:ln>
          </p:spPr>
          <p:txBody>
            <a:bodyPr anchorCtr="0" anchor="t" bIns="45700" lIns="91400" spcFirstLastPara="1" rIns="91400" wrap="square" tIns="45700">
              <a:spAutoFit/>
            </a:bodyPr>
            <a:lstStyle/>
            <a:p>
              <a:pPr indent="0" lvl="0" marL="0" marR="0" rtl="0" algn="ctr">
                <a:lnSpc>
                  <a:spcPct val="130000"/>
                </a:lnSpc>
                <a:spcBef>
                  <a:spcPts val="0"/>
                </a:spcBef>
                <a:spcAft>
                  <a:spcPts val="0"/>
                </a:spcAft>
                <a:buNone/>
              </a:pPr>
              <a:r>
                <a:rPr b="1" lang="zh-TW" sz="1400">
                  <a:solidFill>
                    <a:schemeClr val="lt1"/>
                  </a:solidFill>
                  <a:latin typeface="Century Gothic"/>
                  <a:ea typeface="Century Gothic"/>
                  <a:cs typeface="Century Gothic"/>
                  <a:sym typeface="Century Gothic"/>
                </a:rPr>
                <a:t>說明</a:t>
              </a:r>
              <a:endParaRPr b="1" sz="1400">
                <a:solidFill>
                  <a:schemeClr val="lt1"/>
                </a:solidFill>
                <a:latin typeface="Century Gothic"/>
                <a:ea typeface="Century Gothic"/>
                <a:cs typeface="Century Gothic"/>
                <a:sym typeface="Century Gothic"/>
              </a:endParaRPr>
            </a:p>
          </p:txBody>
        </p:sp>
        <p:grpSp>
          <p:nvGrpSpPr>
            <p:cNvPr id="624" name="Google Shape;624;p8"/>
            <p:cNvGrpSpPr/>
            <p:nvPr/>
          </p:nvGrpSpPr>
          <p:grpSpPr>
            <a:xfrm>
              <a:off x="6534954" y="4470046"/>
              <a:ext cx="2478891" cy="930700"/>
              <a:chOff x="1886754" y="4700356"/>
              <a:chExt cx="2478891" cy="930700"/>
            </a:xfrm>
          </p:grpSpPr>
          <p:sp>
            <p:nvSpPr>
              <p:cNvPr id="625" name="Google Shape;625;p8"/>
              <p:cNvSpPr/>
              <p:nvPr/>
            </p:nvSpPr>
            <p:spPr>
              <a:xfrm>
                <a:off x="1886754" y="4937309"/>
                <a:ext cx="285272" cy="473819"/>
              </a:xfrm>
              <a:custGeom>
                <a:rect b="b" l="l" r="r" t="t"/>
                <a:pathLst>
                  <a:path extrusionOk="0" h="720080" w="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26" name="Google Shape;626;p8"/>
              <p:cNvSpPr txBox="1"/>
              <p:nvPr/>
            </p:nvSpPr>
            <p:spPr>
              <a:xfrm>
                <a:off x="2172026" y="4700356"/>
                <a:ext cx="583854" cy="3186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F7F7F"/>
                    </a:solidFill>
                    <a:latin typeface="Microsoft Yahei"/>
                    <a:ea typeface="Microsoft Yahei"/>
                    <a:cs typeface="Microsoft Yahei"/>
                    <a:sym typeface="Microsoft Yahei"/>
                  </a:rPr>
                  <a:t>擷取說明</a:t>
                </a:r>
                <a:endParaRPr b="1" sz="1600">
                  <a:solidFill>
                    <a:srgbClr val="7F7F7F"/>
                  </a:solidFill>
                  <a:latin typeface="Microsoft Yahei"/>
                  <a:ea typeface="Microsoft Yahei"/>
                  <a:cs typeface="Microsoft Yahei"/>
                  <a:sym typeface="Microsoft Yahei"/>
                </a:endParaRPr>
              </a:p>
            </p:txBody>
          </p:sp>
          <p:sp>
            <p:nvSpPr>
              <p:cNvPr id="627" name="Google Shape;627;p8"/>
              <p:cNvSpPr txBox="1"/>
              <p:nvPr/>
            </p:nvSpPr>
            <p:spPr>
              <a:xfrm>
                <a:off x="2172026" y="4971733"/>
                <a:ext cx="2193619" cy="6593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400">
                    <a:solidFill>
                      <a:srgbClr val="7F7F7F"/>
                    </a:solidFill>
                    <a:latin typeface="Microsoft Yahei"/>
                    <a:ea typeface="Microsoft Yahei"/>
                    <a:cs typeface="Microsoft Yahei"/>
                    <a:sym typeface="Microsoft Yahei"/>
                  </a:rPr>
                  <a:t>給定一首歌後從中選出重複相似最多的段落並擷取出來</a:t>
                </a:r>
                <a:endParaRPr sz="1400">
                  <a:solidFill>
                    <a:srgbClr val="7F7F7F"/>
                  </a:solidFill>
                  <a:latin typeface="Microsoft Yahei"/>
                  <a:ea typeface="Microsoft Yahei"/>
                  <a:cs typeface="Microsoft Yahei"/>
                  <a:sym typeface="Microsoft Yahei"/>
                </a:endParaRPr>
              </a:p>
            </p:txBody>
          </p:sp>
        </p:grpSp>
      </p:grpSp>
      <p:pic>
        <p:nvPicPr>
          <p:cNvPr descr="https://lh3.googleusercontent.com/LogDuz4rOuwkmCZAesqzVWLuffnIW4m6HXV4gU_vgvNjSshgklFFs5NfvmxCVMNCVUvNLRAKhj7aM_DXYckt5XH6KWrnBtFnF1gnFxXDC7U92EbGouinY-UcquZwXaur0HkaB1Zchpbu" id="628" name="Google Shape;628;p8"/>
          <p:cNvPicPr preferRelativeResize="0"/>
          <p:nvPr/>
        </p:nvPicPr>
        <p:blipFill rotWithShape="1">
          <a:blip r:embed="rId3">
            <a:alphaModFix/>
          </a:blip>
          <a:srcRect b="0" l="0" r="0" t="0"/>
          <a:stretch/>
        </p:blipFill>
        <p:spPr>
          <a:xfrm>
            <a:off x="2464666" y="3305686"/>
            <a:ext cx="1248352" cy="523119"/>
          </a:xfrm>
          <a:prstGeom prst="rect">
            <a:avLst/>
          </a:prstGeom>
          <a:noFill/>
          <a:ln>
            <a:noFill/>
          </a:ln>
        </p:spPr>
      </p:pic>
      <p:cxnSp>
        <p:nvCxnSpPr>
          <p:cNvPr id="629" name="Google Shape;629;p8"/>
          <p:cNvCxnSpPr/>
          <p:nvPr/>
        </p:nvCxnSpPr>
        <p:spPr>
          <a:xfrm>
            <a:off x="1625983" y="3839863"/>
            <a:ext cx="4258816" cy="0"/>
          </a:xfrm>
          <a:prstGeom prst="straightConnector1">
            <a:avLst/>
          </a:prstGeom>
          <a:noFill/>
          <a:ln cap="flat" cmpd="sng" w="9525">
            <a:solidFill>
              <a:srgbClr val="7F7F7F"/>
            </a:solidFill>
            <a:prstDash val="solid"/>
            <a:round/>
            <a:headEnd len="sm" w="sm" type="none"/>
            <a:tailEnd len="sm" w="sm" type="none"/>
          </a:ln>
        </p:spPr>
      </p:cxnSp>
      <p:pic>
        <p:nvPicPr>
          <p:cNvPr id="630" name="Google Shape;630;p8"/>
          <p:cNvPicPr preferRelativeResize="0"/>
          <p:nvPr/>
        </p:nvPicPr>
        <p:blipFill rotWithShape="1">
          <a:blip r:embed="rId4">
            <a:alphaModFix/>
          </a:blip>
          <a:srcRect b="0" l="12059" r="34058" t="0"/>
          <a:stretch/>
        </p:blipFill>
        <p:spPr>
          <a:xfrm>
            <a:off x="6020478" y="3462301"/>
            <a:ext cx="5528156" cy="854021"/>
          </a:xfrm>
          <a:prstGeom prst="rect">
            <a:avLst/>
          </a:prstGeom>
          <a:noFill/>
          <a:ln>
            <a:noFill/>
          </a:ln>
        </p:spPr>
      </p:pic>
      <p:pic>
        <p:nvPicPr>
          <p:cNvPr id="631" name="Google Shape;631;p8"/>
          <p:cNvPicPr preferRelativeResize="0"/>
          <p:nvPr/>
        </p:nvPicPr>
        <p:blipFill rotWithShape="1">
          <a:blip r:embed="rId5">
            <a:alphaModFix/>
          </a:blip>
          <a:srcRect b="0" l="0" r="78154" t="0"/>
          <a:stretch/>
        </p:blipFill>
        <p:spPr>
          <a:xfrm>
            <a:off x="8340846" y="5102882"/>
            <a:ext cx="975497" cy="1420807"/>
          </a:xfrm>
          <a:prstGeom prst="rect">
            <a:avLst/>
          </a:prstGeom>
          <a:noFill/>
          <a:ln>
            <a:noFill/>
          </a:ln>
        </p:spPr>
      </p:pic>
      <p:cxnSp>
        <p:nvCxnSpPr>
          <p:cNvPr id="632" name="Google Shape;632;p8"/>
          <p:cNvCxnSpPr/>
          <p:nvPr/>
        </p:nvCxnSpPr>
        <p:spPr>
          <a:xfrm flipH="1">
            <a:off x="8360396" y="3993884"/>
            <a:ext cx="118586" cy="1108998"/>
          </a:xfrm>
          <a:prstGeom prst="straightConnector1">
            <a:avLst/>
          </a:prstGeom>
          <a:noFill/>
          <a:ln cap="flat" cmpd="sng" w="28575">
            <a:solidFill>
              <a:srgbClr val="FDBB4C"/>
            </a:solidFill>
            <a:prstDash val="solid"/>
            <a:round/>
            <a:headEnd len="sm" w="sm" type="none"/>
            <a:tailEnd len="sm" w="sm" type="none"/>
          </a:ln>
        </p:spPr>
      </p:cxnSp>
      <p:cxnSp>
        <p:nvCxnSpPr>
          <p:cNvPr id="633" name="Google Shape;633;p8"/>
          <p:cNvCxnSpPr/>
          <p:nvPr/>
        </p:nvCxnSpPr>
        <p:spPr>
          <a:xfrm>
            <a:off x="8867042" y="4031176"/>
            <a:ext cx="449301" cy="1071706"/>
          </a:xfrm>
          <a:prstGeom prst="straightConnector1">
            <a:avLst/>
          </a:prstGeom>
          <a:noFill/>
          <a:ln cap="flat" cmpd="sng" w="28575">
            <a:solidFill>
              <a:srgbClr val="FDBB4C"/>
            </a:solidFill>
            <a:prstDash val="solid"/>
            <a:round/>
            <a:headEnd len="sm" w="sm" type="none"/>
            <a:tailEnd len="sm" w="sm" type="none"/>
          </a:ln>
        </p:spPr>
      </p:cxnSp>
      <p:cxnSp>
        <p:nvCxnSpPr>
          <p:cNvPr id="634" name="Google Shape;634;p8"/>
          <p:cNvCxnSpPr/>
          <p:nvPr/>
        </p:nvCxnSpPr>
        <p:spPr>
          <a:xfrm>
            <a:off x="8478982" y="3344827"/>
            <a:ext cx="0" cy="1080000"/>
          </a:xfrm>
          <a:prstGeom prst="straightConnector1">
            <a:avLst/>
          </a:prstGeom>
          <a:noFill/>
          <a:ln cap="flat" cmpd="sng" w="38100">
            <a:solidFill>
              <a:srgbClr val="FF0000"/>
            </a:solidFill>
            <a:prstDash val="solid"/>
            <a:round/>
            <a:headEnd len="sm" w="sm" type="none"/>
            <a:tailEnd len="sm" w="sm" type="none"/>
          </a:ln>
        </p:spPr>
      </p:cxnSp>
      <p:cxnSp>
        <p:nvCxnSpPr>
          <p:cNvPr id="635" name="Google Shape;635;p8"/>
          <p:cNvCxnSpPr/>
          <p:nvPr/>
        </p:nvCxnSpPr>
        <p:spPr>
          <a:xfrm>
            <a:off x="8828595" y="3344827"/>
            <a:ext cx="0" cy="108000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mc:AlternateContent>
    <mc:Choice Requires="p14">
      <p:transition spd="slow" p14:dur="900">
        <p14:warp dir="i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grpSp>
        <p:nvGrpSpPr>
          <p:cNvPr id="641" name="Google Shape;641;p9"/>
          <p:cNvGrpSpPr/>
          <p:nvPr/>
        </p:nvGrpSpPr>
        <p:grpSpPr>
          <a:xfrm>
            <a:off x="1078708" y="332698"/>
            <a:ext cx="3899691" cy="712149"/>
            <a:chOff x="1143155" y="316733"/>
            <a:chExt cx="3899691" cy="712149"/>
          </a:xfrm>
        </p:grpSpPr>
        <p:sp>
          <p:nvSpPr>
            <p:cNvPr id="642" name="Google Shape;642;p9"/>
            <p:cNvSpPr txBox="1"/>
            <p:nvPr/>
          </p:nvSpPr>
          <p:spPr>
            <a:xfrm>
              <a:off x="1143155" y="316733"/>
              <a:ext cx="3899691"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zh-TW" sz="3200">
                  <a:solidFill>
                    <a:srgbClr val="444243"/>
                  </a:solidFill>
                  <a:latin typeface="Arial"/>
                  <a:ea typeface="Arial"/>
                  <a:cs typeface="Arial"/>
                  <a:sym typeface="Arial"/>
                </a:rPr>
                <a:t>實作方法: 音色分析</a:t>
              </a:r>
              <a:endParaRPr sz="3200">
                <a:solidFill>
                  <a:srgbClr val="444243"/>
                </a:solidFill>
                <a:latin typeface="Arial"/>
                <a:ea typeface="Arial"/>
                <a:cs typeface="Arial"/>
                <a:sym typeface="Arial"/>
              </a:endParaRPr>
            </a:p>
          </p:txBody>
        </p:sp>
        <p:sp>
          <p:nvSpPr>
            <p:cNvPr id="643" name="Google Shape;643;p9"/>
            <p:cNvSpPr txBox="1"/>
            <p:nvPr/>
          </p:nvSpPr>
          <p:spPr>
            <a:xfrm>
              <a:off x="1143155" y="844216"/>
              <a:ext cx="3255323"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t/>
              </a:r>
              <a:endParaRPr sz="1200">
                <a:solidFill>
                  <a:srgbClr val="444243"/>
                </a:solidFill>
                <a:latin typeface="Arial"/>
                <a:ea typeface="Arial"/>
                <a:cs typeface="Arial"/>
                <a:sym typeface="Arial"/>
              </a:endParaRPr>
            </a:p>
          </p:txBody>
        </p:sp>
      </p:grpSp>
      <p:sp>
        <p:nvSpPr>
          <p:cNvPr id="644" name="Google Shape;644;p9"/>
          <p:cNvSpPr txBox="1"/>
          <p:nvPr/>
        </p:nvSpPr>
        <p:spPr>
          <a:xfrm>
            <a:off x="1478603" y="2112598"/>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1.</a:t>
            </a:r>
            <a:endParaRPr/>
          </a:p>
        </p:txBody>
      </p:sp>
      <p:sp>
        <p:nvSpPr>
          <p:cNvPr id="645" name="Google Shape;645;p9"/>
          <p:cNvSpPr/>
          <p:nvPr/>
        </p:nvSpPr>
        <p:spPr>
          <a:xfrm>
            <a:off x="1959694" y="2237105"/>
            <a:ext cx="3925109" cy="1158114"/>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用傅立葉轉換音檔的domain型式(切多個音框，音框之間會有重疊的部分，音框若切太大會失去特徵)，誤差可用函數進行補償</a:t>
            </a:r>
            <a:endParaRPr sz="1600">
              <a:solidFill>
                <a:srgbClr val="7F7F7F"/>
              </a:solidFill>
              <a:latin typeface="Microsoft Yahei"/>
              <a:ea typeface="Microsoft Yahei"/>
              <a:cs typeface="Microsoft Yahei"/>
              <a:sym typeface="Microsoft Yahei"/>
            </a:endParaRPr>
          </a:p>
        </p:txBody>
      </p:sp>
      <p:sp>
        <p:nvSpPr>
          <p:cNvPr id="646" name="Google Shape;646;p9"/>
          <p:cNvSpPr txBox="1"/>
          <p:nvPr/>
        </p:nvSpPr>
        <p:spPr>
          <a:xfrm>
            <a:off x="1478603" y="3366797"/>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2.</a:t>
            </a:r>
            <a:endParaRPr sz="4000">
              <a:solidFill>
                <a:srgbClr val="7F7F7F"/>
              </a:solidFill>
              <a:latin typeface="Calibri"/>
              <a:ea typeface="Calibri"/>
              <a:cs typeface="Calibri"/>
              <a:sym typeface="Calibri"/>
            </a:endParaRPr>
          </a:p>
        </p:txBody>
      </p:sp>
      <p:sp>
        <p:nvSpPr>
          <p:cNvPr id="647" name="Google Shape;647;p9"/>
          <p:cNvSpPr/>
          <p:nvPr/>
        </p:nvSpPr>
        <p:spPr>
          <a:xfrm>
            <a:off x="1913626" y="3489870"/>
            <a:ext cx="3925109" cy="745437"/>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利用max函式找出每個小區間頻率的最大值,作為聲音的特徵</a:t>
            </a:r>
            <a:endParaRPr sz="1600">
              <a:solidFill>
                <a:srgbClr val="7F7F7F"/>
              </a:solidFill>
              <a:latin typeface="Microsoft Yahei"/>
              <a:ea typeface="Microsoft Yahei"/>
              <a:cs typeface="Microsoft Yahei"/>
              <a:sym typeface="Microsoft Yahei"/>
            </a:endParaRPr>
          </a:p>
        </p:txBody>
      </p:sp>
      <p:sp>
        <p:nvSpPr>
          <p:cNvPr id="648" name="Google Shape;648;p9"/>
          <p:cNvSpPr txBox="1"/>
          <p:nvPr/>
        </p:nvSpPr>
        <p:spPr>
          <a:xfrm>
            <a:off x="1478603" y="4216012"/>
            <a:ext cx="553631" cy="665672"/>
          </a:xfrm>
          <a:prstGeom prst="rect">
            <a:avLst/>
          </a:prstGeom>
          <a:noFill/>
          <a:ln>
            <a:noFill/>
          </a:ln>
        </p:spPr>
        <p:txBody>
          <a:bodyPr anchorCtr="0" anchor="t" bIns="24800" lIns="49625" spcFirstLastPara="1" rIns="49625" wrap="square" tIns="24800">
            <a:spAutoFit/>
          </a:bodyPr>
          <a:lstStyle/>
          <a:p>
            <a:pPr indent="0" lvl="0" marL="0" marR="0" rtl="0" algn="l">
              <a:spcBef>
                <a:spcPts val="0"/>
              </a:spcBef>
              <a:spcAft>
                <a:spcPts val="0"/>
              </a:spcAft>
              <a:buNone/>
            </a:pPr>
            <a:r>
              <a:rPr lang="zh-TW" sz="4000">
                <a:solidFill>
                  <a:srgbClr val="7F7F7F"/>
                </a:solidFill>
                <a:latin typeface="Calibri"/>
                <a:ea typeface="Calibri"/>
                <a:cs typeface="Calibri"/>
                <a:sym typeface="Calibri"/>
              </a:rPr>
              <a:t>3.</a:t>
            </a:r>
            <a:endParaRPr sz="4000">
              <a:solidFill>
                <a:srgbClr val="7F7F7F"/>
              </a:solidFill>
              <a:latin typeface="Calibri"/>
              <a:ea typeface="Calibri"/>
              <a:cs typeface="Calibri"/>
              <a:sym typeface="Calibri"/>
            </a:endParaRPr>
          </a:p>
        </p:txBody>
      </p:sp>
      <p:sp>
        <p:nvSpPr>
          <p:cNvPr id="649" name="Google Shape;649;p9"/>
          <p:cNvSpPr/>
          <p:nvPr/>
        </p:nvSpPr>
        <p:spPr>
          <a:xfrm>
            <a:off x="1881946" y="4358681"/>
            <a:ext cx="3925109" cy="749413"/>
          </a:xfrm>
          <a:prstGeom prst="rect">
            <a:avLst/>
          </a:prstGeom>
          <a:noFill/>
          <a:ln>
            <a:noFill/>
          </a:ln>
        </p:spPr>
        <p:txBody>
          <a:bodyPr anchorCtr="0" anchor="t" bIns="24800" lIns="49625" spcFirstLastPara="1" rIns="49625" wrap="square" tIns="24800">
            <a:spAutoFit/>
          </a:bodyPr>
          <a:lstStyle/>
          <a:p>
            <a:pPr indent="0" lvl="0" marL="0" marR="0" rtl="0" algn="l">
              <a:lnSpc>
                <a:spcPct val="150000"/>
              </a:lnSpc>
              <a:spcBef>
                <a:spcPts val="0"/>
              </a:spcBef>
              <a:spcAft>
                <a:spcPts val="0"/>
              </a:spcAft>
              <a:buNone/>
            </a:pPr>
            <a:r>
              <a:rPr lang="zh-TW" sz="1600">
                <a:solidFill>
                  <a:schemeClr val="dk1"/>
                </a:solidFill>
                <a:latin typeface="Calibri"/>
                <a:ea typeface="Calibri"/>
                <a:cs typeface="Calibri"/>
                <a:sym typeface="Calibri"/>
              </a:rPr>
              <a:t>用得到的值求出 fundamental frequency，還有harmonic frequencies(諧波)的比例</a:t>
            </a:r>
            <a:endParaRPr sz="1600">
              <a:solidFill>
                <a:srgbClr val="7F7F7F"/>
              </a:solidFill>
              <a:latin typeface="Microsoft Yahei"/>
              <a:ea typeface="Microsoft Yahei"/>
              <a:cs typeface="Microsoft Yahei"/>
              <a:sym typeface="Microsoft Yahei"/>
            </a:endParaRPr>
          </a:p>
        </p:txBody>
      </p:sp>
      <p:cxnSp>
        <p:nvCxnSpPr>
          <p:cNvPr id="650" name="Google Shape;650;p9"/>
          <p:cNvCxnSpPr/>
          <p:nvPr/>
        </p:nvCxnSpPr>
        <p:spPr>
          <a:xfrm>
            <a:off x="4029021" y="7093240"/>
            <a:ext cx="4258816" cy="0"/>
          </a:xfrm>
          <a:prstGeom prst="straightConnector1">
            <a:avLst/>
          </a:prstGeom>
          <a:noFill/>
          <a:ln cap="flat" cmpd="sng" w="9525">
            <a:solidFill>
              <a:srgbClr val="7F7F7F"/>
            </a:solidFill>
            <a:prstDash val="solid"/>
            <a:round/>
            <a:headEnd len="sm" w="sm" type="none"/>
            <a:tailEnd len="sm" w="sm" type="none"/>
          </a:ln>
        </p:spPr>
      </p:cxnSp>
      <p:cxnSp>
        <p:nvCxnSpPr>
          <p:cNvPr id="651" name="Google Shape;651;p9"/>
          <p:cNvCxnSpPr/>
          <p:nvPr/>
        </p:nvCxnSpPr>
        <p:spPr>
          <a:xfrm>
            <a:off x="1552091" y="4215668"/>
            <a:ext cx="4258816" cy="0"/>
          </a:xfrm>
          <a:prstGeom prst="straightConnector1">
            <a:avLst/>
          </a:prstGeom>
          <a:noFill/>
          <a:ln cap="flat" cmpd="sng" w="9525">
            <a:solidFill>
              <a:srgbClr val="7F7F7F"/>
            </a:solidFill>
            <a:prstDash val="solid"/>
            <a:round/>
            <a:headEnd len="sm" w="sm" type="none"/>
            <a:tailEnd len="sm" w="sm" type="none"/>
          </a:ln>
        </p:spPr>
      </p:cxnSp>
      <p:sp>
        <p:nvSpPr>
          <p:cNvPr id="652" name="Google Shape;652;p9"/>
          <p:cNvSpPr/>
          <p:nvPr/>
        </p:nvSpPr>
        <p:spPr>
          <a:xfrm>
            <a:off x="1625983" y="1548776"/>
            <a:ext cx="2471738" cy="461963"/>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653" name="Google Shape;653;p9"/>
          <p:cNvSpPr txBox="1"/>
          <p:nvPr/>
        </p:nvSpPr>
        <p:spPr>
          <a:xfrm>
            <a:off x="1831048" y="1596401"/>
            <a:ext cx="206002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600">
                <a:solidFill>
                  <a:schemeClr val="lt1"/>
                </a:solidFill>
                <a:latin typeface="Arial"/>
                <a:ea typeface="Arial"/>
                <a:cs typeface="Arial"/>
                <a:sym typeface="Arial"/>
              </a:rPr>
              <a:t>方法描述</a:t>
            </a:r>
            <a:endParaRPr b="1" sz="1600">
              <a:solidFill>
                <a:schemeClr val="lt1"/>
              </a:solidFill>
              <a:latin typeface="Arial"/>
              <a:ea typeface="Arial"/>
              <a:cs typeface="Arial"/>
              <a:sym typeface="Arial"/>
            </a:endParaRPr>
          </a:p>
        </p:txBody>
      </p:sp>
      <p:cxnSp>
        <p:nvCxnSpPr>
          <p:cNvPr id="654" name="Google Shape;654;p9"/>
          <p:cNvCxnSpPr/>
          <p:nvPr/>
        </p:nvCxnSpPr>
        <p:spPr>
          <a:xfrm>
            <a:off x="1579418" y="5114065"/>
            <a:ext cx="4258816" cy="0"/>
          </a:xfrm>
          <a:prstGeom prst="straightConnector1">
            <a:avLst/>
          </a:prstGeom>
          <a:noFill/>
          <a:ln cap="flat" cmpd="sng" w="9525">
            <a:solidFill>
              <a:srgbClr val="7F7F7F"/>
            </a:solidFill>
            <a:prstDash val="solid"/>
            <a:round/>
            <a:headEnd len="sm" w="sm" type="none"/>
            <a:tailEnd len="sm" w="sm" type="none"/>
          </a:ln>
        </p:spPr>
      </p:cxnSp>
      <p:grpSp>
        <p:nvGrpSpPr>
          <p:cNvPr id="655" name="Google Shape;655;p9"/>
          <p:cNvGrpSpPr/>
          <p:nvPr/>
        </p:nvGrpSpPr>
        <p:grpSpPr>
          <a:xfrm>
            <a:off x="6365884" y="1548774"/>
            <a:ext cx="4602685" cy="1313351"/>
            <a:chOff x="6408665" y="3944803"/>
            <a:chExt cx="2672855" cy="1236015"/>
          </a:xfrm>
        </p:grpSpPr>
        <p:sp>
          <p:nvSpPr>
            <p:cNvPr id="656" name="Google Shape;656;p9"/>
            <p:cNvSpPr/>
            <p:nvPr/>
          </p:nvSpPr>
          <p:spPr>
            <a:xfrm>
              <a:off x="6408665" y="3965646"/>
              <a:ext cx="2672855" cy="336229"/>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57" name="Google Shape;657;p9"/>
            <p:cNvSpPr txBox="1"/>
            <p:nvPr/>
          </p:nvSpPr>
          <p:spPr>
            <a:xfrm>
              <a:off x="6714937" y="3944803"/>
              <a:ext cx="1942228" cy="322648"/>
            </a:xfrm>
            <a:prstGeom prst="rect">
              <a:avLst/>
            </a:prstGeom>
            <a:noFill/>
            <a:ln>
              <a:noFill/>
            </a:ln>
          </p:spPr>
          <p:txBody>
            <a:bodyPr anchorCtr="0" anchor="t" bIns="45700" lIns="91400" spcFirstLastPara="1" rIns="91400" wrap="square" tIns="45700">
              <a:spAutoFit/>
            </a:bodyPr>
            <a:lstStyle/>
            <a:p>
              <a:pPr indent="0" lvl="0" marL="0" marR="0" rtl="0" algn="ctr">
                <a:lnSpc>
                  <a:spcPct val="130000"/>
                </a:lnSpc>
                <a:spcBef>
                  <a:spcPts val="0"/>
                </a:spcBef>
                <a:spcAft>
                  <a:spcPts val="0"/>
                </a:spcAft>
                <a:buNone/>
              </a:pPr>
              <a:r>
                <a:rPr b="1" lang="zh-TW" sz="1400">
                  <a:solidFill>
                    <a:schemeClr val="lt1"/>
                  </a:solidFill>
                  <a:latin typeface="Century Gothic"/>
                  <a:ea typeface="Century Gothic"/>
                  <a:cs typeface="Century Gothic"/>
                  <a:sym typeface="Century Gothic"/>
                </a:rPr>
                <a:t>說明</a:t>
              </a:r>
              <a:endParaRPr b="1" sz="1400">
                <a:solidFill>
                  <a:schemeClr val="lt1"/>
                </a:solidFill>
                <a:latin typeface="Century Gothic"/>
                <a:ea typeface="Century Gothic"/>
                <a:cs typeface="Century Gothic"/>
                <a:sym typeface="Century Gothic"/>
              </a:endParaRPr>
            </a:p>
          </p:txBody>
        </p:sp>
        <p:grpSp>
          <p:nvGrpSpPr>
            <p:cNvPr id="658" name="Google Shape;658;p9"/>
            <p:cNvGrpSpPr/>
            <p:nvPr/>
          </p:nvGrpSpPr>
          <p:grpSpPr>
            <a:xfrm>
              <a:off x="6534954" y="4470046"/>
              <a:ext cx="2478891" cy="710772"/>
              <a:chOff x="1886754" y="4700356"/>
              <a:chExt cx="2478891" cy="710772"/>
            </a:xfrm>
          </p:grpSpPr>
          <p:sp>
            <p:nvSpPr>
              <p:cNvPr id="659" name="Google Shape;659;p9"/>
              <p:cNvSpPr/>
              <p:nvPr/>
            </p:nvSpPr>
            <p:spPr>
              <a:xfrm>
                <a:off x="1886754" y="4937309"/>
                <a:ext cx="285272" cy="473819"/>
              </a:xfrm>
              <a:custGeom>
                <a:rect b="b" l="l" r="r" t="t"/>
                <a:pathLst>
                  <a:path extrusionOk="0" h="720080" w="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660" name="Google Shape;660;p9"/>
              <p:cNvSpPr txBox="1"/>
              <p:nvPr/>
            </p:nvSpPr>
            <p:spPr>
              <a:xfrm>
                <a:off x="2172026" y="4700356"/>
                <a:ext cx="583854" cy="3186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F7F7F"/>
                    </a:solidFill>
                    <a:latin typeface="Microsoft Yahei"/>
                    <a:ea typeface="Microsoft Yahei"/>
                    <a:cs typeface="Microsoft Yahei"/>
                    <a:sym typeface="Microsoft Yahei"/>
                  </a:rPr>
                  <a:t>分析說明</a:t>
                </a:r>
                <a:endParaRPr b="1" sz="1600">
                  <a:solidFill>
                    <a:srgbClr val="7F7F7F"/>
                  </a:solidFill>
                  <a:latin typeface="Microsoft Yahei"/>
                  <a:ea typeface="Microsoft Yahei"/>
                  <a:cs typeface="Microsoft Yahei"/>
                  <a:sym typeface="Microsoft Yahei"/>
                </a:endParaRPr>
              </a:p>
            </p:txBody>
          </p:sp>
          <p:sp>
            <p:nvSpPr>
              <p:cNvPr id="661" name="Google Shape;661;p9"/>
              <p:cNvSpPr txBox="1"/>
              <p:nvPr/>
            </p:nvSpPr>
            <p:spPr>
              <a:xfrm>
                <a:off x="2172026" y="4971733"/>
                <a:ext cx="2193619" cy="3551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400">
                    <a:solidFill>
                      <a:srgbClr val="7F7F7F"/>
                    </a:solidFill>
                    <a:latin typeface="Microsoft Yahei"/>
                    <a:ea typeface="Microsoft Yahei"/>
                    <a:cs typeface="Microsoft Yahei"/>
                    <a:sym typeface="Microsoft Yahei"/>
                  </a:rPr>
                  <a:t>分析出副歌部分的基音與泛音並計算出比例</a:t>
                </a:r>
                <a:endParaRPr sz="1400">
                  <a:solidFill>
                    <a:srgbClr val="7F7F7F"/>
                  </a:solidFill>
                  <a:latin typeface="Microsoft Yahei"/>
                  <a:ea typeface="Microsoft Yahei"/>
                  <a:cs typeface="Microsoft Yahei"/>
                  <a:sym typeface="Microsoft Yahei"/>
                </a:endParaRPr>
              </a:p>
            </p:txBody>
          </p:sp>
        </p:grpSp>
      </p:grpSp>
      <p:cxnSp>
        <p:nvCxnSpPr>
          <p:cNvPr id="662" name="Google Shape;662;p9"/>
          <p:cNvCxnSpPr/>
          <p:nvPr/>
        </p:nvCxnSpPr>
        <p:spPr>
          <a:xfrm>
            <a:off x="1552092" y="3357310"/>
            <a:ext cx="4258816" cy="0"/>
          </a:xfrm>
          <a:prstGeom prst="straightConnector1">
            <a:avLst/>
          </a:prstGeom>
          <a:noFill/>
          <a:ln cap="flat" cmpd="sng" w="9525">
            <a:solidFill>
              <a:srgbClr val="7F7F7F"/>
            </a:solidFill>
            <a:prstDash val="solid"/>
            <a:round/>
            <a:headEnd len="sm" w="sm" type="none"/>
            <a:tailEnd len="sm" w="sm" type="none"/>
          </a:ln>
        </p:spPr>
      </p:cxnSp>
      <p:sp>
        <p:nvSpPr>
          <p:cNvPr id="663" name="Google Shape;663;p9"/>
          <p:cNvSpPr/>
          <p:nvPr/>
        </p:nvSpPr>
        <p:spPr>
          <a:xfrm>
            <a:off x="1219035" y="5223293"/>
            <a:ext cx="4924928" cy="1380706"/>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zh-TW" sz="1600">
                <a:solidFill>
                  <a:schemeClr val="lt1"/>
                </a:solidFill>
                <a:latin typeface="Calibri"/>
                <a:ea typeface="Calibri"/>
                <a:cs typeface="Calibri"/>
                <a:sym typeface="Calibri"/>
              </a:rPr>
              <a:t>補充: 基音與泛音</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zh-TW" sz="1600">
                <a:solidFill>
                  <a:schemeClr val="lt1"/>
                </a:solidFill>
                <a:latin typeface="Calibri"/>
                <a:ea typeface="Calibri"/>
                <a:cs typeface="Calibri"/>
                <a:sym typeface="Calibri"/>
              </a:rPr>
              <a:t>        泛音為基音頻率的整數倍的頻率聲音，音色是由多個泛音與</a:t>
            </a:r>
            <a:r>
              <a:rPr lang="zh-TW" sz="1600">
                <a:solidFill>
                  <a:schemeClr val="lt1"/>
                </a:solidFill>
                <a:latin typeface="Calibri"/>
                <a:ea typeface="Calibri"/>
                <a:cs typeface="Calibri"/>
                <a:sym typeface="Calibri"/>
              </a:rPr>
              <a:t>基音</a:t>
            </a:r>
            <a:r>
              <a:rPr lang="zh-TW" sz="1600">
                <a:solidFill>
                  <a:schemeClr val="lt1"/>
                </a:solidFill>
                <a:latin typeface="Calibri"/>
                <a:ea typeface="Calibri"/>
                <a:cs typeface="Calibri"/>
                <a:sym typeface="Calibri"/>
              </a:rPr>
              <a:t>而組成的</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zh-TW" sz="1600">
                <a:solidFill>
                  <a:schemeClr val="lt1"/>
                </a:solidFill>
                <a:latin typeface="Calibri"/>
                <a:ea typeface="Calibri"/>
                <a:cs typeface="Calibri"/>
                <a:sym typeface="Calibri"/>
              </a:rPr>
              <a:t>        泛音與音色的關係為基音頻率決定音高，泛音與</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zh-TW" sz="1600">
                <a:solidFill>
                  <a:schemeClr val="lt1"/>
                </a:solidFill>
                <a:latin typeface="Calibri"/>
                <a:ea typeface="Calibri"/>
                <a:cs typeface="Calibri"/>
                <a:sym typeface="Calibri"/>
              </a:rPr>
              <a:t>基音頻率的</a:t>
            </a:r>
            <a:r>
              <a:rPr lang="zh-TW" sz="1600">
                <a:solidFill>
                  <a:schemeClr val="lt1"/>
                </a:solidFill>
                <a:latin typeface="Calibri"/>
                <a:ea typeface="Calibri"/>
                <a:cs typeface="Calibri"/>
                <a:sym typeface="Calibri"/>
              </a:rPr>
              <a:t>組合</a:t>
            </a:r>
            <a:r>
              <a:rPr lang="zh-TW" sz="1600">
                <a:solidFill>
                  <a:schemeClr val="lt1"/>
                </a:solidFill>
                <a:latin typeface="Calibri"/>
                <a:ea typeface="Calibri"/>
                <a:cs typeface="Calibri"/>
                <a:sym typeface="Calibri"/>
              </a:rPr>
              <a:t>比例決定音色</a:t>
            </a:r>
            <a:endParaRPr sz="1600">
              <a:solidFill>
                <a:schemeClr val="lt1"/>
              </a:solidFill>
              <a:latin typeface="Calibri"/>
              <a:ea typeface="Calibri"/>
              <a:cs typeface="Calibri"/>
              <a:sym typeface="Calibri"/>
            </a:endParaRPr>
          </a:p>
        </p:txBody>
      </p:sp>
      <p:sp>
        <p:nvSpPr>
          <p:cNvPr id="664" name="Google Shape;664;p9"/>
          <p:cNvSpPr/>
          <p:nvPr/>
        </p:nvSpPr>
        <p:spPr>
          <a:xfrm>
            <a:off x="6241577" y="5027136"/>
            <a:ext cx="609282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Calibri"/>
                <a:ea typeface="Calibri"/>
                <a:cs typeface="Calibri"/>
                <a:sym typeface="Calibri"/>
              </a:rPr>
              <a:t>{"r1": 0.06748120099526221, "r2": 0.026171851798120184, "r3": 0.036765263937646814, "r4": 0.09089803386192574, "r5": 0.3250846978977089, "r6": 0.1072654816930534, "r7": 0.29413176233799027, "r8": 0.032421943269226074, "r9": 0.019779764209066335}</a:t>
            </a:r>
            <a:endParaRPr sz="1800">
              <a:solidFill>
                <a:schemeClr val="dk1"/>
              </a:solidFill>
              <a:latin typeface="Calibri"/>
              <a:ea typeface="Calibri"/>
              <a:cs typeface="Calibri"/>
              <a:sym typeface="Calibri"/>
            </a:endParaRPr>
          </a:p>
        </p:txBody>
      </p:sp>
      <p:pic>
        <p:nvPicPr>
          <p:cNvPr id="665" name="Google Shape;665;p9"/>
          <p:cNvPicPr preferRelativeResize="0"/>
          <p:nvPr/>
        </p:nvPicPr>
        <p:blipFill rotWithShape="1">
          <a:blip r:embed="rId3">
            <a:alphaModFix/>
          </a:blip>
          <a:srcRect b="0" l="0" r="0" t="0"/>
          <a:stretch/>
        </p:blipFill>
        <p:spPr>
          <a:xfrm>
            <a:off x="6158429" y="2992199"/>
            <a:ext cx="2807810" cy="1741188"/>
          </a:xfrm>
          <a:prstGeom prst="rect">
            <a:avLst/>
          </a:prstGeom>
          <a:noFill/>
          <a:ln>
            <a:noFill/>
          </a:ln>
        </p:spPr>
      </p:pic>
      <p:pic>
        <p:nvPicPr>
          <p:cNvPr id="666" name="Google Shape;666;p9"/>
          <p:cNvPicPr preferRelativeResize="0"/>
          <p:nvPr/>
        </p:nvPicPr>
        <p:blipFill rotWithShape="1">
          <a:blip r:embed="rId4">
            <a:alphaModFix/>
          </a:blip>
          <a:srcRect b="0" l="0" r="0" t="0"/>
          <a:stretch/>
        </p:blipFill>
        <p:spPr>
          <a:xfrm>
            <a:off x="9139978" y="2992199"/>
            <a:ext cx="2513840" cy="1741188"/>
          </a:xfrm>
          <a:prstGeom prst="rect">
            <a:avLst/>
          </a:prstGeom>
          <a:noFill/>
          <a:ln>
            <a:noFill/>
          </a:ln>
        </p:spPr>
      </p:pic>
    </p:spTree>
  </p:cSld>
  <p:clrMapOvr>
    <a:masterClrMapping/>
  </p:clrMapOvr>
  <mc:AlternateContent>
    <mc:Choice Requires="p14">
      <p:transition spd="slow" p14:dur="900">
        <p14:warp dir="i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2015-12-01T09:06:39Z</dcterms:created>
  <dc:creator>优品PPT</dc:creator>
</cp:coreProperties>
</file>