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32C1C-DCC9-4873-B8C8-AA311150E5A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E11B52-A60D-4545-80E1-18C37B57ED18}">
      <dgm:prSet phldrT="[文本]"/>
      <dgm:spPr/>
      <dgm:t>
        <a:bodyPr/>
        <a:lstStyle/>
        <a:p>
          <a:endParaRPr lang="zh-CN" altLang="en-US" dirty="0"/>
        </a:p>
      </dgm:t>
    </dgm:pt>
    <dgm:pt modelId="{DF4D2074-7418-4548-B535-47099EB479B2}" type="parTrans" cxnId="{98223255-DEA9-4EA9-B781-0738694D268F}">
      <dgm:prSet/>
      <dgm:spPr/>
      <dgm:t>
        <a:bodyPr/>
        <a:lstStyle/>
        <a:p>
          <a:endParaRPr lang="zh-CN" altLang="en-US"/>
        </a:p>
      </dgm:t>
    </dgm:pt>
    <dgm:pt modelId="{CE077C9C-C3B9-4EA7-91BD-A0141FC1EEB0}" type="sibTrans" cxnId="{98223255-DEA9-4EA9-B781-0738694D268F}">
      <dgm:prSet/>
      <dgm:spPr>
        <a:solidFill>
          <a:srgbClr val="FF0000"/>
        </a:solidFill>
        <a:ln w="635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DC122812-8C25-4DFC-BD8D-2B53313ED66D}">
      <dgm:prSet phldrT="[文本]"/>
      <dgm:spPr/>
      <dgm:t>
        <a:bodyPr/>
        <a:lstStyle/>
        <a:p>
          <a:endParaRPr lang="zh-CN" altLang="en-US" dirty="0"/>
        </a:p>
      </dgm:t>
    </dgm:pt>
    <dgm:pt modelId="{51396476-AEC1-487B-89D1-00D34DF3072D}" type="parTrans" cxnId="{E595FCB7-23BD-444F-97B4-B36D5C17E6BC}">
      <dgm:prSet/>
      <dgm:spPr/>
      <dgm:t>
        <a:bodyPr/>
        <a:lstStyle/>
        <a:p>
          <a:endParaRPr lang="zh-CN" altLang="en-US"/>
        </a:p>
      </dgm:t>
    </dgm:pt>
    <dgm:pt modelId="{5AB93292-963F-4685-B494-4388497C852E}" type="sibTrans" cxnId="{E595FCB7-23BD-444F-97B4-B36D5C17E6BC}">
      <dgm:prSet/>
      <dgm:spPr>
        <a:solidFill>
          <a:schemeClr val="accent6">
            <a:lumMod val="75000"/>
          </a:schemeClr>
        </a:solidFill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E20526B-3014-4505-9B83-9551DFD49F04}">
      <dgm:prSet phldrT="[文本]"/>
      <dgm:spPr/>
      <dgm:t>
        <a:bodyPr/>
        <a:lstStyle/>
        <a:p>
          <a:endParaRPr lang="zh-CN" altLang="en-US" dirty="0"/>
        </a:p>
      </dgm:t>
    </dgm:pt>
    <dgm:pt modelId="{DD24D311-26AC-441D-9C2D-A529A7759B33}" type="parTrans" cxnId="{543953A3-7586-4618-A67A-2F250CE3A0B8}">
      <dgm:prSet/>
      <dgm:spPr/>
      <dgm:t>
        <a:bodyPr/>
        <a:lstStyle/>
        <a:p>
          <a:endParaRPr lang="zh-CN" altLang="en-US"/>
        </a:p>
      </dgm:t>
    </dgm:pt>
    <dgm:pt modelId="{7D5AA76C-DA73-49C5-9892-D74230AE118F}" type="sibTrans" cxnId="{543953A3-7586-4618-A67A-2F250CE3A0B8}">
      <dgm:prSet/>
      <dgm:spPr>
        <a:solidFill>
          <a:schemeClr val="tx1">
            <a:lumMod val="85000"/>
            <a:lumOff val="15000"/>
          </a:schemeClr>
        </a:solidFill>
        <a:ln w="63500"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A0B6476D-EFEA-4387-8EFA-3C3571B2FE0F}">
      <dgm:prSet phldrT="[文本]"/>
      <dgm:spPr/>
      <dgm:t>
        <a:bodyPr/>
        <a:lstStyle/>
        <a:p>
          <a:endParaRPr lang="zh-CN" altLang="en-US" dirty="0"/>
        </a:p>
      </dgm:t>
    </dgm:pt>
    <dgm:pt modelId="{3A2C924E-2C45-413C-9062-F917C5034EC3}" type="parTrans" cxnId="{D9BAFF4B-ECDA-4EB6-AB37-8C4FC70E18D7}">
      <dgm:prSet/>
      <dgm:spPr/>
      <dgm:t>
        <a:bodyPr/>
        <a:lstStyle/>
        <a:p>
          <a:endParaRPr lang="zh-CN" altLang="en-US"/>
        </a:p>
      </dgm:t>
    </dgm:pt>
    <dgm:pt modelId="{54C520F5-20EA-412A-8632-E73111BC8923}" type="sibTrans" cxnId="{D9BAFF4B-ECDA-4EB6-AB37-8C4FC70E18D7}">
      <dgm:prSet/>
      <dgm:spPr>
        <a:solidFill>
          <a:schemeClr val="accent4">
            <a:lumMod val="60000"/>
            <a:lumOff val="40000"/>
          </a:schemeClr>
        </a:solidFill>
        <a:ln w="6350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FBF7E5B8-F393-4474-9B2F-9BE314E7B72D}">
      <dgm:prSet phldrT="[文本]"/>
      <dgm:spPr/>
      <dgm:t>
        <a:bodyPr/>
        <a:lstStyle/>
        <a:p>
          <a:endParaRPr lang="zh-CN" altLang="en-US" dirty="0"/>
        </a:p>
      </dgm:t>
    </dgm:pt>
    <dgm:pt modelId="{FF3FD9E8-ADDE-4298-8D21-DE4AFDFC9529}" type="sibTrans" cxnId="{8ECA823F-F7EC-444E-BBB1-C031F37F1ACD}">
      <dgm:prSet/>
      <dgm:spPr>
        <a:solidFill>
          <a:schemeClr val="accent1">
            <a:lumMod val="75000"/>
          </a:schemeClr>
        </a:solidFill>
        <a:ln w="63500">
          <a:solidFill>
            <a:schemeClr val="accent5"/>
          </a:solidFill>
        </a:ln>
      </dgm:spPr>
      <dgm:t>
        <a:bodyPr/>
        <a:lstStyle/>
        <a:p>
          <a:endParaRPr lang="zh-CN" altLang="en-US"/>
        </a:p>
      </dgm:t>
    </dgm:pt>
    <dgm:pt modelId="{5F07457E-50F7-4AAB-A3E8-8649BCBC692A}" type="parTrans" cxnId="{8ECA823F-F7EC-444E-BBB1-C031F37F1ACD}">
      <dgm:prSet/>
      <dgm:spPr/>
      <dgm:t>
        <a:bodyPr/>
        <a:lstStyle/>
        <a:p>
          <a:endParaRPr lang="zh-CN" altLang="en-US"/>
        </a:p>
      </dgm:t>
    </dgm:pt>
    <dgm:pt modelId="{5EC8AD91-C47F-4927-AF20-D330C2C19650}" type="pres">
      <dgm:prSet presAssocID="{8A632C1C-DCC9-4873-B8C8-AA311150E5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572B8D-F220-4AB1-8216-B5A2749675C5}" type="pres">
      <dgm:prSet presAssocID="{E6E11B52-A60D-4545-80E1-18C37B57ED18}" presName="dummy" presStyleCnt="0"/>
      <dgm:spPr/>
    </dgm:pt>
    <dgm:pt modelId="{C11CF907-82E6-423A-8321-C42F9BEE8E7C}" type="pres">
      <dgm:prSet presAssocID="{E6E11B52-A60D-4545-80E1-18C37B57ED18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40883-1D22-458B-90A2-ABE925FC1DBE}" type="pres">
      <dgm:prSet presAssocID="{CE077C9C-C3B9-4EA7-91BD-A0141FC1EEB0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D5441FC0-46B3-4D86-9584-BE518C41BB76}" type="pres">
      <dgm:prSet presAssocID="{DC122812-8C25-4DFC-BD8D-2B53313ED66D}" presName="dummy" presStyleCnt="0"/>
      <dgm:spPr/>
    </dgm:pt>
    <dgm:pt modelId="{1772C135-AC5C-434A-ADF3-F5C77AF9A272}" type="pres">
      <dgm:prSet presAssocID="{DC122812-8C25-4DFC-BD8D-2B53313ED66D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17D000-5310-485E-8FB7-A6DB95919E23}" type="pres">
      <dgm:prSet presAssocID="{5AB93292-963F-4685-B494-4388497C852E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D1A13E7D-43DA-40C7-82CE-7C821C5999CA}" type="pres">
      <dgm:prSet presAssocID="{4E20526B-3014-4505-9B83-9551DFD49F04}" presName="dummy" presStyleCnt="0"/>
      <dgm:spPr/>
    </dgm:pt>
    <dgm:pt modelId="{569C55CE-C8EB-4E85-96FF-BE6E57BA3DCF}" type="pres">
      <dgm:prSet presAssocID="{4E20526B-3014-4505-9B83-9551DFD49F0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AE0D2-0837-479B-B416-1B7EF558BE23}" type="pres">
      <dgm:prSet presAssocID="{7D5AA76C-DA73-49C5-9892-D74230AE118F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E78F1184-E02E-4D72-A369-CC56FE628C06}" type="pres">
      <dgm:prSet presAssocID="{A0B6476D-EFEA-4387-8EFA-3C3571B2FE0F}" presName="dummy" presStyleCnt="0"/>
      <dgm:spPr/>
    </dgm:pt>
    <dgm:pt modelId="{44AEE8F0-E9D7-4F28-8770-86B9E6A6D907}" type="pres">
      <dgm:prSet presAssocID="{A0B6476D-EFEA-4387-8EFA-3C3571B2FE0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284DB2-C714-4546-A030-868D1BFC162D}" type="pres">
      <dgm:prSet presAssocID="{54C520F5-20EA-412A-8632-E73111BC8923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B1A19B15-A32E-4B9B-9A07-EEB094C6F3F3}" type="pres">
      <dgm:prSet presAssocID="{FBF7E5B8-F393-4474-9B2F-9BE314E7B72D}" presName="dummy" presStyleCnt="0"/>
      <dgm:spPr/>
    </dgm:pt>
    <dgm:pt modelId="{6DC86B41-B92A-4640-94A2-2A6040113C2A}" type="pres">
      <dgm:prSet presAssocID="{FBF7E5B8-F393-4474-9B2F-9BE314E7B72D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19E70-4A74-4F93-BE50-E6CE11060109}" type="pres">
      <dgm:prSet presAssocID="{FF3FD9E8-ADDE-4298-8D21-DE4AFDFC9529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AB2FAD5-6C39-472A-ADE7-93068DEC9FEF}" type="presOf" srcId="{5AB93292-963F-4685-B494-4388497C852E}" destId="{F617D000-5310-485E-8FB7-A6DB95919E23}" srcOrd="0" destOrd="0" presId="urn:microsoft.com/office/officeart/2005/8/layout/cycle1"/>
    <dgm:cxn modelId="{DBC89C6B-D377-4336-BB33-6568E054AF7D}" type="presOf" srcId="{FF3FD9E8-ADDE-4298-8D21-DE4AFDFC9529}" destId="{7E419E70-4A74-4F93-BE50-E6CE11060109}" srcOrd="0" destOrd="0" presId="urn:microsoft.com/office/officeart/2005/8/layout/cycle1"/>
    <dgm:cxn modelId="{FCF6DE6A-E725-4A37-9455-12BB5F461BB6}" type="presOf" srcId="{7D5AA76C-DA73-49C5-9892-D74230AE118F}" destId="{E26AE0D2-0837-479B-B416-1B7EF558BE23}" srcOrd="0" destOrd="0" presId="urn:microsoft.com/office/officeart/2005/8/layout/cycle1"/>
    <dgm:cxn modelId="{EA4579FE-81E5-4757-9F35-2AB3AEF60243}" type="presOf" srcId="{CE077C9C-C3B9-4EA7-91BD-A0141FC1EEB0}" destId="{35440883-1D22-458B-90A2-ABE925FC1DBE}" srcOrd="0" destOrd="0" presId="urn:microsoft.com/office/officeart/2005/8/layout/cycle1"/>
    <dgm:cxn modelId="{D0A477B8-A90D-4856-8944-7BE9496FCE0A}" type="presOf" srcId="{FBF7E5B8-F393-4474-9B2F-9BE314E7B72D}" destId="{6DC86B41-B92A-4640-94A2-2A6040113C2A}" srcOrd="0" destOrd="0" presId="urn:microsoft.com/office/officeart/2005/8/layout/cycle1"/>
    <dgm:cxn modelId="{7F8BDE65-A2B4-4249-AF0D-F0FDC1C9AEAA}" type="presOf" srcId="{DC122812-8C25-4DFC-BD8D-2B53313ED66D}" destId="{1772C135-AC5C-434A-ADF3-F5C77AF9A272}" srcOrd="0" destOrd="0" presId="urn:microsoft.com/office/officeart/2005/8/layout/cycle1"/>
    <dgm:cxn modelId="{98223255-DEA9-4EA9-B781-0738694D268F}" srcId="{8A632C1C-DCC9-4873-B8C8-AA311150E5A5}" destId="{E6E11B52-A60D-4545-80E1-18C37B57ED18}" srcOrd="0" destOrd="0" parTransId="{DF4D2074-7418-4548-B535-47099EB479B2}" sibTransId="{CE077C9C-C3B9-4EA7-91BD-A0141FC1EEB0}"/>
    <dgm:cxn modelId="{F083083D-E617-44AB-AE55-1A8CE76781EA}" type="presOf" srcId="{E6E11B52-A60D-4545-80E1-18C37B57ED18}" destId="{C11CF907-82E6-423A-8321-C42F9BEE8E7C}" srcOrd="0" destOrd="0" presId="urn:microsoft.com/office/officeart/2005/8/layout/cycle1"/>
    <dgm:cxn modelId="{244AAAE5-8D30-42A0-858D-9AFB991D2148}" type="presOf" srcId="{4E20526B-3014-4505-9B83-9551DFD49F04}" destId="{569C55CE-C8EB-4E85-96FF-BE6E57BA3DCF}" srcOrd="0" destOrd="0" presId="urn:microsoft.com/office/officeart/2005/8/layout/cycle1"/>
    <dgm:cxn modelId="{543953A3-7586-4618-A67A-2F250CE3A0B8}" srcId="{8A632C1C-DCC9-4873-B8C8-AA311150E5A5}" destId="{4E20526B-3014-4505-9B83-9551DFD49F04}" srcOrd="2" destOrd="0" parTransId="{DD24D311-26AC-441D-9C2D-A529A7759B33}" sibTransId="{7D5AA76C-DA73-49C5-9892-D74230AE118F}"/>
    <dgm:cxn modelId="{E595FCB7-23BD-444F-97B4-B36D5C17E6BC}" srcId="{8A632C1C-DCC9-4873-B8C8-AA311150E5A5}" destId="{DC122812-8C25-4DFC-BD8D-2B53313ED66D}" srcOrd="1" destOrd="0" parTransId="{51396476-AEC1-487B-89D1-00D34DF3072D}" sibTransId="{5AB93292-963F-4685-B494-4388497C852E}"/>
    <dgm:cxn modelId="{8ECA823F-F7EC-444E-BBB1-C031F37F1ACD}" srcId="{8A632C1C-DCC9-4873-B8C8-AA311150E5A5}" destId="{FBF7E5B8-F393-4474-9B2F-9BE314E7B72D}" srcOrd="4" destOrd="0" parTransId="{5F07457E-50F7-4AAB-A3E8-8649BCBC692A}" sibTransId="{FF3FD9E8-ADDE-4298-8D21-DE4AFDFC9529}"/>
    <dgm:cxn modelId="{D9BAFF4B-ECDA-4EB6-AB37-8C4FC70E18D7}" srcId="{8A632C1C-DCC9-4873-B8C8-AA311150E5A5}" destId="{A0B6476D-EFEA-4387-8EFA-3C3571B2FE0F}" srcOrd="3" destOrd="0" parTransId="{3A2C924E-2C45-413C-9062-F917C5034EC3}" sibTransId="{54C520F5-20EA-412A-8632-E73111BC8923}"/>
    <dgm:cxn modelId="{6BC80942-C147-4473-90BA-E7D48791D831}" type="presOf" srcId="{8A632C1C-DCC9-4873-B8C8-AA311150E5A5}" destId="{5EC8AD91-C47F-4927-AF20-D330C2C19650}" srcOrd="0" destOrd="0" presId="urn:microsoft.com/office/officeart/2005/8/layout/cycle1"/>
    <dgm:cxn modelId="{CA5F22E1-0AA3-4874-8136-C54023C61C73}" type="presOf" srcId="{54C520F5-20EA-412A-8632-E73111BC8923}" destId="{8A284DB2-C714-4546-A030-868D1BFC162D}" srcOrd="0" destOrd="0" presId="urn:microsoft.com/office/officeart/2005/8/layout/cycle1"/>
    <dgm:cxn modelId="{C1C643F0-2255-4C52-BD85-1E327669524E}" type="presOf" srcId="{A0B6476D-EFEA-4387-8EFA-3C3571B2FE0F}" destId="{44AEE8F0-E9D7-4F28-8770-86B9E6A6D907}" srcOrd="0" destOrd="0" presId="urn:microsoft.com/office/officeart/2005/8/layout/cycle1"/>
    <dgm:cxn modelId="{1CCC0BD5-67E9-4A2F-854A-9B2BF81F4E78}" type="presParOf" srcId="{5EC8AD91-C47F-4927-AF20-D330C2C19650}" destId="{81572B8D-F220-4AB1-8216-B5A2749675C5}" srcOrd="0" destOrd="0" presId="urn:microsoft.com/office/officeart/2005/8/layout/cycle1"/>
    <dgm:cxn modelId="{3D192ED8-6D83-41AE-9CB0-B61B2625BAF0}" type="presParOf" srcId="{5EC8AD91-C47F-4927-AF20-D330C2C19650}" destId="{C11CF907-82E6-423A-8321-C42F9BEE8E7C}" srcOrd="1" destOrd="0" presId="urn:microsoft.com/office/officeart/2005/8/layout/cycle1"/>
    <dgm:cxn modelId="{94A6773F-626C-49A8-B1CF-2F9C71EA4280}" type="presParOf" srcId="{5EC8AD91-C47F-4927-AF20-D330C2C19650}" destId="{35440883-1D22-458B-90A2-ABE925FC1DBE}" srcOrd="2" destOrd="0" presId="urn:microsoft.com/office/officeart/2005/8/layout/cycle1"/>
    <dgm:cxn modelId="{0000708A-B134-4E38-AF20-C5640F46E15E}" type="presParOf" srcId="{5EC8AD91-C47F-4927-AF20-D330C2C19650}" destId="{D5441FC0-46B3-4D86-9584-BE518C41BB76}" srcOrd="3" destOrd="0" presId="urn:microsoft.com/office/officeart/2005/8/layout/cycle1"/>
    <dgm:cxn modelId="{4076D0A4-AD42-406F-A904-24E3A3921C68}" type="presParOf" srcId="{5EC8AD91-C47F-4927-AF20-D330C2C19650}" destId="{1772C135-AC5C-434A-ADF3-F5C77AF9A272}" srcOrd="4" destOrd="0" presId="urn:microsoft.com/office/officeart/2005/8/layout/cycle1"/>
    <dgm:cxn modelId="{9A21261E-808B-44F9-96AC-41EDCEDA1D0F}" type="presParOf" srcId="{5EC8AD91-C47F-4927-AF20-D330C2C19650}" destId="{F617D000-5310-485E-8FB7-A6DB95919E23}" srcOrd="5" destOrd="0" presId="urn:microsoft.com/office/officeart/2005/8/layout/cycle1"/>
    <dgm:cxn modelId="{51C41B97-3F1F-410D-8538-A64AD39D31D2}" type="presParOf" srcId="{5EC8AD91-C47F-4927-AF20-D330C2C19650}" destId="{D1A13E7D-43DA-40C7-82CE-7C821C5999CA}" srcOrd="6" destOrd="0" presId="urn:microsoft.com/office/officeart/2005/8/layout/cycle1"/>
    <dgm:cxn modelId="{502CB307-C750-40A6-9135-82BC80E9F8EA}" type="presParOf" srcId="{5EC8AD91-C47F-4927-AF20-D330C2C19650}" destId="{569C55CE-C8EB-4E85-96FF-BE6E57BA3DCF}" srcOrd="7" destOrd="0" presId="urn:microsoft.com/office/officeart/2005/8/layout/cycle1"/>
    <dgm:cxn modelId="{35F4DC44-8911-4CF5-A45C-810021F36150}" type="presParOf" srcId="{5EC8AD91-C47F-4927-AF20-D330C2C19650}" destId="{E26AE0D2-0837-479B-B416-1B7EF558BE23}" srcOrd="8" destOrd="0" presId="urn:microsoft.com/office/officeart/2005/8/layout/cycle1"/>
    <dgm:cxn modelId="{158264C2-3DC8-49D8-92EC-611E153D65F5}" type="presParOf" srcId="{5EC8AD91-C47F-4927-AF20-D330C2C19650}" destId="{E78F1184-E02E-4D72-A369-CC56FE628C06}" srcOrd="9" destOrd="0" presId="urn:microsoft.com/office/officeart/2005/8/layout/cycle1"/>
    <dgm:cxn modelId="{30E790AF-979F-47DA-87E7-09A9ED221165}" type="presParOf" srcId="{5EC8AD91-C47F-4927-AF20-D330C2C19650}" destId="{44AEE8F0-E9D7-4F28-8770-86B9E6A6D907}" srcOrd="10" destOrd="0" presId="urn:microsoft.com/office/officeart/2005/8/layout/cycle1"/>
    <dgm:cxn modelId="{4DC6498E-9163-4809-BD3D-82C7A37C1CCA}" type="presParOf" srcId="{5EC8AD91-C47F-4927-AF20-D330C2C19650}" destId="{8A284DB2-C714-4546-A030-868D1BFC162D}" srcOrd="11" destOrd="0" presId="urn:microsoft.com/office/officeart/2005/8/layout/cycle1"/>
    <dgm:cxn modelId="{E8D1870E-82B2-437A-AFDD-AA653021CAF3}" type="presParOf" srcId="{5EC8AD91-C47F-4927-AF20-D330C2C19650}" destId="{B1A19B15-A32E-4B9B-9A07-EEB094C6F3F3}" srcOrd="12" destOrd="0" presId="urn:microsoft.com/office/officeart/2005/8/layout/cycle1"/>
    <dgm:cxn modelId="{654CB42F-4F06-40C0-8797-7A6E561D34BE}" type="presParOf" srcId="{5EC8AD91-C47F-4927-AF20-D330C2C19650}" destId="{6DC86B41-B92A-4640-94A2-2A6040113C2A}" srcOrd="13" destOrd="0" presId="urn:microsoft.com/office/officeart/2005/8/layout/cycle1"/>
    <dgm:cxn modelId="{B39ABF1B-09B9-476C-8A01-2C442B279133}" type="presParOf" srcId="{5EC8AD91-C47F-4927-AF20-D330C2C19650}" destId="{7E419E70-4A74-4F93-BE50-E6CE1106010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CF907-82E6-423A-8321-C42F9BEE8E7C}">
      <dsp:nvSpPr>
        <dsp:cNvPr id="0" name=""/>
        <dsp:cNvSpPr/>
      </dsp:nvSpPr>
      <dsp:spPr>
        <a:xfrm>
          <a:off x="892392" y="42666"/>
          <a:ext cx="347974" cy="34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892392" y="42666"/>
        <a:ext cx="347974" cy="347974"/>
      </dsp:txXfrm>
    </dsp:sp>
    <dsp:sp modelId="{35440883-1D22-458B-90A2-ABE925FC1DBE}">
      <dsp:nvSpPr>
        <dsp:cNvPr id="0" name=""/>
        <dsp:cNvSpPr/>
      </dsp:nvSpPr>
      <dsp:spPr>
        <a:xfrm>
          <a:off x="72629" y="32455"/>
          <a:ext cx="1306168" cy="1306168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solidFill>
          <a:srgbClr val="FF0000"/>
        </a:solidFill>
        <a:ln w="635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C135-AC5C-434A-ADF3-F5C77AF9A272}">
      <dsp:nvSpPr>
        <dsp:cNvPr id="0" name=""/>
        <dsp:cNvSpPr/>
      </dsp:nvSpPr>
      <dsp:spPr>
        <a:xfrm>
          <a:off x="1102935" y="690650"/>
          <a:ext cx="347974" cy="34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1102935" y="690650"/>
        <a:ext cx="347974" cy="347974"/>
      </dsp:txXfrm>
    </dsp:sp>
    <dsp:sp modelId="{F617D000-5310-485E-8FB7-A6DB95919E23}">
      <dsp:nvSpPr>
        <dsp:cNvPr id="0" name=""/>
        <dsp:cNvSpPr/>
      </dsp:nvSpPr>
      <dsp:spPr>
        <a:xfrm>
          <a:off x="72629" y="32455"/>
          <a:ext cx="1306168" cy="1306168"/>
        </a:xfrm>
        <a:prstGeom prst="circularArrow">
          <a:avLst>
            <a:gd name="adj1" fmla="val 5195"/>
            <a:gd name="adj2" fmla="val 335535"/>
            <a:gd name="adj3" fmla="val 4016296"/>
            <a:gd name="adj4" fmla="val 2251966"/>
            <a:gd name="adj5" fmla="val 6061"/>
          </a:avLst>
        </a:prstGeom>
        <a:solidFill>
          <a:schemeClr val="accent6">
            <a:lumMod val="75000"/>
          </a:schemeClr>
        </a:solidFill>
        <a:ln w="635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55CE-C8EB-4E85-96FF-BE6E57BA3DCF}">
      <dsp:nvSpPr>
        <dsp:cNvPr id="0" name=""/>
        <dsp:cNvSpPr/>
      </dsp:nvSpPr>
      <dsp:spPr>
        <a:xfrm>
          <a:off x="551726" y="1091126"/>
          <a:ext cx="347974" cy="34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551726" y="1091126"/>
        <a:ext cx="347974" cy="347974"/>
      </dsp:txXfrm>
    </dsp:sp>
    <dsp:sp modelId="{E26AE0D2-0837-479B-B416-1B7EF558BE23}">
      <dsp:nvSpPr>
        <dsp:cNvPr id="0" name=""/>
        <dsp:cNvSpPr/>
      </dsp:nvSpPr>
      <dsp:spPr>
        <a:xfrm>
          <a:off x="72629" y="32455"/>
          <a:ext cx="1306168" cy="1306168"/>
        </a:xfrm>
        <a:prstGeom prst="circularArrow">
          <a:avLst>
            <a:gd name="adj1" fmla="val 5195"/>
            <a:gd name="adj2" fmla="val 335535"/>
            <a:gd name="adj3" fmla="val 8212500"/>
            <a:gd name="adj4" fmla="val 6448170"/>
            <a:gd name="adj5" fmla="val 6061"/>
          </a:avLst>
        </a:prstGeom>
        <a:solidFill>
          <a:schemeClr val="tx1">
            <a:lumMod val="85000"/>
            <a:lumOff val="15000"/>
          </a:schemeClr>
        </a:solidFill>
        <a:ln w="635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EE8F0-E9D7-4F28-8770-86B9E6A6D907}">
      <dsp:nvSpPr>
        <dsp:cNvPr id="0" name=""/>
        <dsp:cNvSpPr/>
      </dsp:nvSpPr>
      <dsp:spPr>
        <a:xfrm>
          <a:off x="518" y="690650"/>
          <a:ext cx="347974" cy="34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518" y="690650"/>
        <a:ext cx="347974" cy="347974"/>
      </dsp:txXfrm>
    </dsp:sp>
    <dsp:sp modelId="{8A284DB2-C714-4546-A030-868D1BFC162D}">
      <dsp:nvSpPr>
        <dsp:cNvPr id="0" name=""/>
        <dsp:cNvSpPr/>
      </dsp:nvSpPr>
      <dsp:spPr>
        <a:xfrm>
          <a:off x="72629" y="32455"/>
          <a:ext cx="1306168" cy="1306168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solidFill>
          <a:schemeClr val="accent4">
            <a:lumMod val="60000"/>
            <a:lumOff val="40000"/>
          </a:schemeClr>
        </a:solidFill>
        <a:ln w="635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86B41-B92A-4640-94A2-2A6040113C2A}">
      <dsp:nvSpPr>
        <dsp:cNvPr id="0" name=""/>
        <dsp:cNvSpPr/>
      </dsp:nvSpPr>
      <dsp:spPr>
        <a:xfrm>
          <a:off x="211061" y="42666"/>
          <a:ext cx="347974" cy="34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211061" y="42666"/>
        <a:ext cx="347974" cy="347974"/>
      </dsp:txXfrm>
    </dsp:sp>
    <dsp:sp modelId="{7E419E70-4A74-4F93-BE50-E6CE11060109}">
      <dsp:nvSpPr>
        <dsp:cNvPr id="0" name=""/>
        <dsp:cNvSpPr/>
      </dsp:nvSpPr>
      <dsp:spPr>
        <a:xfrm>
          <a:off x="72629" y="32455"/>
          <a:ext cx="1306168" cy="1306168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solidFill>
          <a:schemeClr val="accent1">
            <a:lumMod val="75000"/>
          </a:schemeClr>
        </a:solidFill>
        <a:ln w="635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F777-83A2-432A-9D09-65AC07B5AA4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5240C-E2A0-4FD7-8667-36FF1399F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AD4B7-BDBF-4C94-9922-A65706DC9A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4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9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9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6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6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6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7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9C7B-1922-43FA-AB0F-0AC7E7860956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1823-2409-405D-B9E9-232E71E2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1603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7342" y="400152"/>
            <a:ext cx="454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课程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en-US" altLang="zh-CN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留言板</a:t>
            </a:r>
            <a:endParaRPr lang="zh-CN" altLang="en-US" sz="4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6629" y="1107936"/>
            <a:ext cx="280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制作人：罗江</a:t>
            </a:r>
            <a:endParaRPr lang="zh-CN" altLang="en-US" sz="20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9" name="图示 8"/>
          <p:cNvGraphicFramePr/>
          <p:nvPr>
            <p:extLst/>
          </p:nvPr>
        </p:nvGraphicFramePr>
        <p:xfrm>
          <a:off x="391886" y="1957009"/>
          <a:ext cx="1451428" cy="1471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7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Graphic spid="9" grpId="0">
        <p:bldAsOne/>
      </p:bldGraphic>
      <p:bldGraphic spid="9" grpId="1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Diagram group"/>
          <p:cNvGrpSpPr/>
          <p:nvPr/>
        </p:nvGrpSpPr>
        <p:grpSpPr>
          <a:xfrm>
            <a:off x="495394" y="836713"/>
            <a:ext cx="1679848" cy="1118805"/>
            <a:chOff x="0" y="0"/>
            <a:chExt cx="6096000" cy="4060031"/>
          </a:xfrm>
          <a:solidFill>
            <a:schemeClr val="accent6">
              <a:lumMod val="75000"/>
            </a:schemeClr>
          </a:solidFill>
          <a:scene3d>
            <a:camera prst="isometricOffAxis2Left" zoom="95000"/>
            <a:lightRig rig="flat" dir="t"/>
          </a:scene3d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6096000" cy="4060031"/>
              <a:chOff x="0" y="0"/>
              <a:chExt cx="6096000" cy="4060031"/>
            </a:xfrm>
            <a:grpFill/>
          </p:grpSpPr>
          <p:sp>
            <p:nvSpPr>
              <p:cNvPr id="10" name="圆角矩形 9"/>
              <p:cNvSpPr/>
              <p:nvPr/>
            </p:nvSpPr>
            <p:spPr>
              <a:xfrm>
                <a:off x="0" y="0"/>
                <a:ext cx="6096000" cy="4060031"/>
              </a:xfrm>
              <a:prstGeom prst="roundRect">
                <a:avLst>
                  <a:gd name="adj" fmla="val 10000"/>
                </a:avLst>
              </a:prstGeom>
              <a:grpFill/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圆角矩形 4"/>
              <p:cNvSpPr/>
              <p:nvPr/>
            </p:nvSpPr>
            <p:spPr>
              <a:xfrm>
                <a:off x="118914" y="118914"/>
                <a:ext cx="5858172" cy="3822203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/>
              </a:p>
            </p:txBody>
          </p:sp>
        </p:grpSp>
      </p:grpSp>
      <p:grpSp>
        <p:nvGrpSpPr>
          <p:cNvPr id="12" name="Diagram group"/>
          <p:cNvGrpSpPr/>
          <p:nvPr/>
        </p:nvGrpSpPr>
        <p:grpSpPr>
          <a:xfrm>
            <a:off x="468431" y="2348881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3" name="组合 12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16" name="Diagram group"/>
          <p:cNvGrpSpPr/>
          <p:nvPr/>
        </p:nvGrpSpPr>
        <p:grpSpPr>
          <a:xfrm>
            <a:off x="449922" y="836713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7" name="组合 16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20" name="Diagram group"/>
          <p:cNvGrpSpPr/>
          <p:nvPr/>
        </p:nvGrpSpPr>
        <p:grpSpPr>
          <a:xfrm>
            <a:off x="449922" y="5333644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21" name="组合 20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24" name="Diagram group"/>
          <p:cNvGrpSpPr/>
          <p:nvPr/>
        </p:nvGrpSpPr>
        <p:grpSpPr>
          <a:xfrm>
            <a:off x="423386" y="3861049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25" name="组合 24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783426" y="11874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</a:t>
            </a:r>
            <a:r>
              <a:rPr lang="zh-CN" altLang="en-US" dirty="0" smtClean="0">
                <a:solidFill>
                  <a:schemeClr val="bg1"/>
                </a:solidFill>
              </a:rPr>
              <a:t>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50451" y="1789976"/>
            <a:ext cx="197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留言板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19725" y="2313196"/>
            <a:ext cx="2605672" cy="52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850451" y="2381676"/>
            <a:ext cx="2826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可以即时记录所发留言信息、用户名和时间。完成页面的设计后，通过代码实现功能，后期修改，完成项目。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6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Diagram group"/>
          <p:cNvGrpSpPr/>
          <p:nvPr/>
        </p:nvGrpSpPr>
        <p:grpSpPr>
          <a:xfrm>
            <a:off x="495408" y="2378911"/>
            <a:ext cx="1679848" cy="1118805"/>
            <a:chOff x="0" y="0"/>
            <a:chExt cx="6096000" cy="4060031"/>
          </a:xfrm>
          <a:solidFill>
            <a:schemeClr val="accent6">
              <a:lumMod val="75000"/>
            </a:schemeClr>
          </a:solidFill>
          <a:scene3d>
            <a:camera prst="isometricOffAxis2Left" zoom="95000"/>
            <a:lightRig rig="flat" dir="t"/>
          </a:scene3d>
        </p:grpSpPr>
        <p:grpSp>
          <p:nvGrpSpPr>
            <p:cNvPr id="7" name="组合 6"/>
            <p:cNvGrpSpPr/>
            <p:nvPr/>
          </p:nvGrpSpPr>
          <p:grpSpPr>
            <a:xfrm>
              <a:off x="0" y="0"/>
              <a:ext cx="6096000" cy="4060031"/>
              <a:chOff x="0" y="0"/>
              <a:chExt cx="6096000" cy="4060031"/>
            </a:xfrm>
            <a:grpFill/>
          </p:grpSpPr>
          <p:sp>
            <p:nvSpPr>
              <p:cNvPr id="8" name="圆角矩形 7"/>
              <p:cNvSpPr/>
              <p:nvPr/>
            </p:nvSpPr>
            <p:spPr>
              <a:xfrm>
                <a:off x="0" y="0"/>
                <a:ext cx="6096000" cy="4060031"/>
              </a:xfrm>
              <a:prstGeom prst="roundRect">
                <a:avLst>
                  <a:gd name="adj" fmla="val 10000"/>
                </a:avLst>
              </a:prstGeom>
              <a:grpFill/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圆角矩形 4"/>
              <p:cNvSpPr/>
              <p:nvPr/>
            </p:nvSpPr>
            <p:spPr>
              <a:xfrm>
                <a:off x="118914" y="118914"/>
                <a:ext cx="5858172" cy="3822203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/>
              </a:p>
            </p:txBody>
          </p:sp>
        </p:grpSp>
      </p:grpSp>
      <p:grpSp>
        <p:nvGrpSpPr>
          <p:cNvPr id="10" name="Diagram group"/>
          <p:cNvGrpSpPr/>
          <p:nvPr/>
        </p:nvGrpSpPr>
        <p:grpSpPr>
          <a:xfrm>
            <a:off x="468445" y="2348881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1" name="组合 10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14" name="Diagram group"/>
          <p:cNvGrpSpPr/>
          <p:nvPr/>
        </p:nvGrpSpPr>
        <p:grpSpPr>
          <a:xfrm>
            <a:off x="439988" y="836713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5" name="组合 14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18" name="Diagram group"/>
          <p:cNvGrpSpPr/>
          <p:nvPr/>
        </p:nvGrpSpPr>
        <p:grpSpPr>
          <a:xfrm>
            <a:off x="449936" y="5333644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9" name="组合 18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22" name="Diagram group"/>
          <p:cNvGrpSpPr/>
          <p:nvPr/>
        </p:nvGrpSpPr>
        <p:grpSpPr>
          <a:xfrm>
            <a:off x="423400" y="3861049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23" name="组合 22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783441" y="2675745"/>
            <a:ext cx="14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功能模块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317" y="11874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26369" y="2152525"/>
            <a:ext cx="197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输入模块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5643" y="2675745"/>
            <a:ext cx="2605672" cy="52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226369" y="2744225"/>
            <a:ext cx="2826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用户需要输入要留言的内容和用户名，如果用户名为空，将会提示“用户名不能为空”，如果消息内容为空，将会提示“消息内容不能为空”，点击发送按钮后即发送留言。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262370" y="2167639"/>
            <a:ext cx="177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输出模块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331645" y="2690859"/>
            <a:ext cx="2605672" cy="52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7262371" y="2759339"/>
            <a:ext cx="282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在留言板窗口输出用户名，消息内容和所发时间。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4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40" grpId="0" animBg="1"/>
      <p:bldP spid="77" grpId="0"/>
      <p:bldP spid="86" grpId="0"/>
      <p:bldP spid="87" grpId="0" animBg="1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group"/>
          <p:cNvGrpSpPr/>
          <p:nvPr/>
        </p:nvGrpSpPr>
        <p:grpSpPr>
          <a:xfrm>
            <a:off x="495433" y="3856167"/>
            <a:ext cx="1679848" cy="1118805"/>
            <a:chOff x="0" y="0"/>
            <a:chExt cx="6096000" cy="4060031"/>
          </a:xfrm>
          <a:solidFill>
            <a:schemeClr val="accent6">
              <a:lumMod val="75000"/>
            </a:schemeClr>
          </a:solidFill>
          <a:scene3d>
            <a:camera prst="isometricOffAxis2Left" zoom="95000"/>
            <a:lightRig rig="flat" dir="t"/>
          </a:scene3d>
        </p:grpSpPr>
        <p:grpSp>
          <p:nvGrpSpPr>
            <p:cNvPr id="3" name="组合 2"/>
            <p:cNvGrpSpPr/>
            <p:nvPr/>
          </p:nvGrpSpPr>
          <p:grpSpPr>
            <a:xfrm>
              <a:off x="0" y="0"/>
              <a:ext cx="6096000" cy="4060031"/>
              <a:chOff x="0" y="0"/>
              <a:chExt cx="6096000" cy="4060031"/>
            </a:xfrm>
            <a:grpFill/>
          </p:grpSpPr>
          <p:sp>
            <p:nvSpPr>
              <p:cNvPr id="4" name="圆角矩形 3"/>
              <p:cNvSpPr/>
              <p:nvPr/>
            </p:nvSpPr>
            <p:spPr>
              <a:xfrm>
                <a:off x="0" y="0"/>
                <a:ext cx="6096000" cy="4060031"/>
              </a:xfrm>
              <a:prstGeom prst="roundRect">
                <a:avLst>
                  <a:gd name="adj" fmla="val 10000"/>
                </a:avLst>
              </a:prstGeom>
              <a:grpFill/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圆角矩形 4"/>
              <p:cNvSpPr/>
              <p:nvPr/>
            </p:nvSpPr>
            <p:spPr>
              <a:xfrm>
                <a:off x="118914" y="118914"/>
                <a:ext cx="5858172" cy="3822203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/>
              </a:p>
            </p:txBody>
          </p:sp>
        </p:grpSp>
      </p:grpSp>
      <p:grpSp>
        <p:nvGrpSpPr>
          <p:cNvPr id="6" name="Diagram group"/>
          <p:cNvGrpSpPr/>
          <p:nvPr/>
        </p:nvGrpSpPr>
        <p:grpSpPr>
          <a:xfrm>
            <a:off x="481578" y="2376177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7" name="组合 6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10" name="Diagram group"/>
          <p:cNvGrpSpPr/>
          <p:nvPr/>
        </p:nvGrpSpPr>
        <p:grpSpPr>
          <a:xfrm>
            <a:off x="453868" y="836713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1" name="组合 10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14" name="Diagram group"/>
          <p:cNvGrpSpPr/>
          <p:nvPr/>
        </p:nvGrpSpPr>
        <p:grpSpPr>
          <a:xfrm>
            <a:off x="449961" y="5333644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5" name="组合 14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18" name="Diagram group"/>
          <p:cNvGrpSpPr/>
          <p:nvPr/>
        </p:nvGrpSpPr>
        <p:grpSpPr>
          <a:xfrm>
            <a:off x="423425" y="3861049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9" name="组合 18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34839" y="4187913"/>
            <a:ext cx="140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代码展示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466" y="2675745"/>
            <a:ext cx="14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功能模块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465" y="11874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97777" y="38511"/>
            <a:ext cx="49404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判断输入框是否为空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$(function(){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$("#sub").bind("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click",function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if($("#name").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()!="" &amp;&amp; $("#text").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()!=""){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sendMessage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}else{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    if($("#name").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()==""){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        alert("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用户名不能为空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!");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    }else{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        alert("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消息内容不能为空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!");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    }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})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97777" y="4372579"/>
            <a:ext cx="49404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留言板输出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function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sendMessage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$('#word').append('&lt;div&gt;'+"&lt;h6&gt;"+$("#name").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().trim()+"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留言到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: "+"&lt;/h6&gt;"+"&lt;p class='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textval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'&gt;"+$("#text").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().trim()+"&lt;/p&gt;"+"&lt;p class='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timeval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'&gt;"+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getTime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()+"&lt;/p&gt;"+'&lt;/div&gt;');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$("#text").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("");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38267" y="140675"/>
            <a:ext cx="780651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时间获取、调整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function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getTime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date=new Date();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year=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date.getFullYear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mon=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date.getMonth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()+1;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day=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date.getDate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hours=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date.getHours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minu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date.getMinutes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sec=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date.getSeconds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H=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dealTime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(hours);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M=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dealTime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minu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S=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dealTime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(sec);</a:t>
            </a:r>
          </a:p>
          <a:p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time=year+"-"+mon+"-"+day+" "+H+":"+M+":"+S;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return time;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function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dealTime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(n){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if(n&lt;10){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    n="0"+n;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   return n;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})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group"/>
          <p:cNvGrpSpPr/>
          <p:nvPr/>
        </p:nvGrpSpPr>
        <p:grpSpPr>
          <a:xfrm>
            <a:off x="495434" y="5313744"/>
            <a:ext cx="1679848" cy="1118805"/>
            <a:chOff x="0" y="0"/>
            <a:chExt cx="6096000" cy="4060031"/>
          </a:xfrm>
          <a:solidFill>
            <a:schemeClr val="accent6">
              <a:lumMod val="75000"/>
            </a:schemeClr>
          </a:solidFill>
          <a:scene3d>
            <a:camera prst="isometricOffAxis2Left" zoom="95000"/>
            <a:lightRig rig="flat" dir="t"/>
          </a:scene3d>
        </p:grpSpPr>
        <p:grpSp>
          <p:nvGrpSpPr>
            <p:cNvPr id="3" name="组合 2"/>
            <p:cNvGrpSpPr/>
            <p:nvPr/>
          </p:nvGrpSpPr>
          <p:grpSpPr>
            <a:xfrm>
              <a:off x="0" y="0"/>
              <a:ext cx="6096000" cy="4060031"/>
              <a:chOff x="0" y="0"/>
              <a:chExt cx="6096000" cy="4060031"/>
            </a:xfrm>
            <a:grpFill/>
          </p:grpSpPr>
          <p:sp>
            <p:nvSpPr>
              <p:cNvPr id="4" name="圆角矩形 3"/>
              <p:cNvSpPr/>
              <p:nvPr/>
            </p:nvSpPr>
            <p:spPr>
              <a:xfrm>
                <a:off x="0" y="0"/>
                <a:ext cx="6096000" cy="4060031"/>
              </a:xfrm>
              <a:prstGeom prst="roundRect">
                <a:avLst>
                  <a:gd name="adj" fmla="val 10000"/>
                </a:avLst>
              </a:prstGeom>
              <a:grpFill/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圆角矩形 4"/>
              <p:cNvSpPr/>
              <p:nvPr/>
            </p:nvSpPr>
            <p:spPr>
              <a:xfrm>
                <a:off x="118914" y="118914"/>
                <a:ext cx="5858172" cy="3822203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/>
              </a:p>
            </p:txBody>
          </p:sp>
        </p:grpSp>
      </p:grpSp>
      <p:grpSp>
        <p:nvGrpSpPr>
          <p:cNvPr id="6" name="Diagram group"/>
          <p:cNvGrpSpPr/>
          <p:nvPr/>
        </p:nvGrpSpPr>
        <p:grpSpPr>
          <a:xfrm>
            <a:off x="468471" y="2348881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7" name="组合 6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10" name="Diagram group"/>
          <p:cNvGrpSpPr/>
          <p:nvPr/>
        </p:nvGrpSpPr>
        <p:grpSpPr>
          <a:xfrm>
            <a:off x="453869" y="836713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1" name="组合 10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14" name="Diagram group"/>
          <p:cNvGrpSpPr/>
          <p:nvPr/>
        </p:nvGrpSpPr>
        <p:grpSpPr>
          <a:xfrm>
            <a:off x="449962" y="5333644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5" name="组合 14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grpSp>
        <p:nvGrpSpPr>
          <p:cNvPr id="18" name="Diagram group"/>
          <p:cNvGrpSpPr/>
          <p:nvPr/>
        </p:nvGrpSpPr>
        <p:grpSpPr>
          <a:xfrm>
            <a:off x="423426" y="3861049"/>
            <a:ext cx="1773664" cy="1119693"/>
            <a:chOff x="311694" y="2968106"/>
            <a:chExt cx="1828800" cy="1016000"/>
          </a:xfrm>
          <a:scene3d>
            <a:camera prst="isometricOffAxis2Left" zoom="95000"/>
            <a:lightRig rig="flat" dir="t"/>
          </a:scene3d>
        </p:grpSpPr>
        <p:grpSp>
          <p:nvGrpSpPr>
            <p:cNvPr id="19" name="组合 18"/>
            <p:cNvGrpSpPr/>
            <p:nvPr/>
          </p:nvGrpSpPr>
          <p:grpSpPr>
            <a:xfrm>
              <a:off x="311694" y="2968106"/>
              <a:ext cx="1828800" cy="1016000"/>
              <a:chOff x="311694" y="2968106"/>
              <a:chExt cx="1828800" cy="1016000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311694" y="2968106"/>
                <a:ext cx="1828800" cy="1016000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341452" y="2997864"/>
                <a:ext cx="1769284" cy="9564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200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855474" y="56612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4840" y="4187913"/>
            <a:ext cx="140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代码展示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466" y="11874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467" y="2675745"/>
            <a:ext cx="14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小试牛刀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89" y="1123352"/>
            <a:ext cx="8043132" cy="38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353</Words>
  <Application>Microsoft Office PowerPoint</Application>
  <PresentationFormat>宽屏</PresentationFormat>
  <Paragraphs>62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方正姚体</vt:lpstr>
      <vt:lpstr>华文行楷</vt:lpstr>
      <vt:lpstr>华文新魏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罗江</dc:creator>
  <cp:lastModifiedBy>罗江</cp:lastModifiedBy>
  <cp:revision>5</cp:revision>
  <dcterms:created xsi:type="dcterms:W3CDTF">2016-06-07T15:50:21Z</dcterms:created>
  <dcterms:modified xsi:type="dcterms:W3CDTF">2016-06-07T16:22:02Z</dcterms:modified>
</cp:coreProperties>
</file>