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4" r:id="rId3"/>
    <p:sldId id="327" r:id="rId4"/>
    <p:sldId id="348" r:id="rId5"/>
    <p:sldId id="349" r:id="rId6"/>
    <p:sldId id="347" r:id="rId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460"/>
    <a:srgbClr val="FF9900"/>
    <a:srgbClr val="44A2FF"/>
    <a:srgbClr val="F17A3A"/>
    <a:srgbClr val="6449F6"/>
    <a:srgbClr val="F2F0F3"/>
    <a:srgbClr val="4489DC"/>
    <a:srgbClr val="E6E6E6"/>
    <a:srgbClr val="F75231"/>
    <a:srgbClr val="141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5" autoAdjust="0"/>
    <p:restoredTop sz="86286" autoAdjust="0"/>
  </p:normalViewPr>
  <p:slideViewPr>
    <p:cSldViewPr snapToGrid="0">
      <p:cViewPr varScale="1">
        <p:scale>
          <a:sx n="109" d="100"/>
          <a:sy n="109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D3600B6-B4D4-4973-9F38-B82C1BE8AF08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D90930-BA5D-40FE-85D6-7D49BCE13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BC2CCC-A7DF-440B-838C-0E39679DC16E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640C3D-2AEF-4450-A825-77E532EA3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要想一个适用面更广的，不局限在</a:t>
            </a:r>
            <a:r>
              <a:rPr kumimoji="1" lang="en-US" altLang="zh-CN" dirty="0"/>
              <a:t>BSV</a:t>
            </a:r>
            <a:r>
              <a:rPr kumimoji="1" lang="zh-CN" altLang="en-US" dirty="0"/>
              <a:t>的中文</a:t>
            </a:r>
            <a:r>
              <a:rPr kumimoji="1" lang="en-US" altLang="zh-CN" dirty="0"/>
              <a:t>slogan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640C3D-2AEF-4450-A825-77E532EA320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8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Transaction Notification Center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Private social platform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</a:t>
            </a:r>
            <a:r>
              <a:rPr lang="en" altLang="zh-CN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eta</a:t>
            </a:r>
            <a:r>
              <a:rPr lang="en-US" altLang="zh-CN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Application</a:t>
            </a:r>
            <a:r>
              <a:rPr lang="zh-CN" altLang="en-US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Platform</a:t>
            </a:r>
            <a:endParaRPr lang="en" altLang="zh-CN" sz="1200" dirty="0">
              <a:solidFill>
                <a:schemeClr val="bg1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40C3D-2AEF-4450-A825-77E532EA320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1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40C3D-2AEF-4450-A825-77E532EA320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0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40C3D-2AEF-4450-A825-77E532EA320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7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40C3D-2AEF-4450-A825-77E532EA320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0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40C3D-2AEF-4450-A825-77E532EA320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9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E8387-9148-4DC6-B72B-8DAF466C0EB5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81CA3-B23A-44DB-A776-144F1A935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B21B8-2DE8-4903-AE50-91CFADF8E9A0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BF9DA-E2AD-4988-85BB-8E3CA69F8A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6C60-C089-4AAB-BF8C-DB8F9C134572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31457-E606-4BAF-9429-7CFBE21DF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9E21C-E5A3-42C8-B080-04FCFC3A3F22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4196-68B1-405F-BDB3-318DBE4A89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77D4C-406F-45A0-9E3B-71D839C7296B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6A364-D331-4C4F-A418-FE0438B71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1B20-4FD6-434E-AC1A-74D0BF500518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06CC-5637-4FA1-8158-329908B5F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D27B-3392-4D50-9DDA-1A1C23961302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3456-2627-4DF1-BDED-9795462DC0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A2CC45-A6FA-2F44-9B33-60EAD0388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4" y="333876"/>
            <a:ext cx="1405952" cy="367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23C3-13CF-4742-B7F5-9C329CD37869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3F053-883A-4AE1-A46C-4B697C28D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F0DCE-3D4C-4193-A2F8-339BED0EDF4E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48B8-8492-4493-BBB3-85FE642AE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E84-131C-4379-A2E2-3943898EA65C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48DB0-3F45-49CA-AC16-DD6F70BCA5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BF9D1A4-0D66-4112-BB17-46AEFE763A00}" type="datetimeFigureOut">
              <a:rPr lang="zh-CN" altLang="en-US"/>
              <a:pPr>
                <a:defRPr/>
              </a:pPr>
              <a:t>2020/8/18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199EE8-44ED-4532-8D87-9782D30068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46232" y="4823882"/>
            <a:ext cx="5299536" cy="369332"/>
            <a:chOff x="3446232" y="4996644"/>
            <a:chExt cx="5299536" cy="369332"/>
          </a:xfrm>
        </p:grpSpPr>
        <p:sp>
          <p:nvSpPr>
            <p:cNvPr id="4" name="文本框 3"/>
            <p:cNvSpPr txBox="1"/>
            <p:nvPr/>
          </p:nvSpPr>
          <p:spPr>
            <a:xfrm>
              <a:off x="3698611" y="4996644"/>
              <a:ext cx="4794779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" altLang="zh-CN" dirty="0">
                  <a:solidFill>
                    <a:schemeClr val="bg1"/>
                  </a:solidFill>
                </a:rPr>
                <a:t>Show every interaction about you on BSV</a:t>
              </a:r>
              <a:endParaRPr lang="zh-CN" altLang="en-US" spc="300" dirty="0">
                <a:solidFill>
                  <a:schemeClr val="bg1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Arial" panose="020B060402020209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446232" y="5181310"/>
              <a:ext cx="5299536" cy="0"/>
              <a:chOff x="3374967" y="5056188"/>
              <a:chExt cx="5299536" cy="0"/>
            </a:xfrm>
          </p:grpSpPr>
          <p:cxnSp>
            <p:nvCxnSpPr>
              <p:cNvPr id="9" name="直接连接符 8"/>
              <p:cNvCxnSpPr/>
              <p:nvPr/>
            </p:nvCxnSpPr>
            <p:spPr>
              <a:xfrm flipH="1">
                <a:off x="3374967" y="5056188"/>
                <a:ext cx="299258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8375245" y="5056188"/>
                <a:ext cx="299258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E01CD3E-F8C0-FC4B-BA30-A74F17B7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31" y="1191110"/>
            <a:ext cx="2701538" cy="29776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5325189" y="1778680"/>
            <a:ext cx="7031817" cy="107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Ubuntu" panose="020B0504030602030204" pitchFamily="34" charset="0"/>
                <a:ea typeface="苹方 粗体" panose="020B0600000000000000" pitchFamily="34" charset="-122"/>
                <a:cs typeface="Lantinghei SC Extralight"/>
                <a:sym typeface="Lantinghei SC Extralight"/>
              </a:rPr>
              <a:t>Show</a:t>
            </a:r>
            <a:r>
              <a:rPr lang="zh-CN" altLang="en-US" sz="6000" b="1" dirty="0">
                <a:solidFill>
                  <a:schemeClr val="bg1"/>
                </a:solidFill>
                <a:latin typeface="Ubuntu" panose="020B0504030602030204" pitchFamily="34" charset="0"/>
                <a:ea typeface="苹方 粗体" panose="020B0600000000000000" pitchFamily="34" charset="-122"/>
                <a:cs typeface="Lantinghei SC Extralight"/>
                <a:sym typeface="Lantinghei SC Extralight"/>
              </a:rPr>
              <a:t> </a:t>
            </a:r>
            <a:r>
              <a:rPr lang="en-US" altLang="zh-CN" sz="6000" b="1" dirty="0">
                <a:solidFill>
                  <a:schemeClr val="accent4"/>
                </a:solidFill>
                <a:latin typeface="Ubuntu" panose="020B0504030602030204" pitchFamily="34" charset="0"/>
                <a:ea typeface="苹方 粗体" panose="020B0600000000000000" pitchFamily="34" charset="-122"/>
                <a:cs typeface="Lantinghei SC Extralight"/>
                <a:sym typeface="Lantinghei SC Extralight"/>
              </a:rPr>
              <a:t>App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A6093F-A254-9345-8319-0456B1EEC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4" y="333876"/>
            <a:ext cx="1405952" cy="36724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98735A-018E-7840-A900-9342C6279311}"/>
              </a:ext>
            </a:extLst>
          </p:cNvPr>
          <p:cNvGrpSpPr/>
          <p:nvPr/>
        </p:nvGrpSpPr>
        <p:grpSpPr>
          <a:xfrm>
            <a:off x="5311884" y="3329354"/>
            <a:ext cx="7234574" cy="2305527"/>
            <a:chOff x="1905320" y="2752681"/>
            <a:chExt cx="9080917" cy="2893923"/>
          </a:xfrm>
        </p:grpSpPr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2611715" y="2788667"/>
              <a:ext cx="8374522" cy="486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t">
              <a:noAutofit/>
            </a:bodyPr>
            <a:lstStyle/>
            <a:p>
              <a:r>
                <a:rPr lang="en" altLang="zh-CN" sz="2600" b="1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Transaction Notification Center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11DE2D-FC7F-124F-B1FB-704CEC3F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5320" y="2752681"/>
              <a:ext cx="556118" cy="558479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3BB675-39AB-2B4A-B5B3-0464E349E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1715" y="3950653"/>
              <a:ext cx="8374522" cy="486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t">
              <a:noAutofit/>
            </a:bodyPr>
            <a:lstStyle/>
            <a:p>
              <a:r>
                <a:rPr lang="en" altLang="zh-CN" sz="28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Private social platform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C3BFD47-9DA2-C842-AB28-8FF201D8E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1715" y="5112639"/>
              <a:ext cx="8374522" cy="486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t">
              <a:no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M</a:t>
              </a:r>
              <a:r>
                <a:rPr lang="en" altLang="zh-CN" sz="28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eta</a:t>
              </a:r>
              <a:r>
                <a:rPr lang="en-US" altLang="zh-CN" sz="28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ID</a:t>
              </a:r>
              <a:r>
                <a:rPr lang="zh-CN" altLang="en-US" sz="28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Application</a:t>
              </a:r>
              <a:r>
                <a:rPr lang="zh-CN" altLang="en-US" sz="28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Platform</a:t>
              </a:r>
              <a:endParaRPr lang="en" altLang="zh-CN" sz="28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BA5A8B4-9944-CF46-957F-7019BDF10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9706" y="3950652"/>
              <a:ext cx="551732" cy="48650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A424758-1F9C-C543-8047-DAE76F8F0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2020" y="5065180"/>
              <a:ext cx="522717" cy="581424"/>
            </a:xfrm>
            <a:prstGeom prst="rect">
              <a:avLst/>
            </a:prstGeom>
          </p:spPr>
        </p:pic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E64C829C-5D78-A742-B967-A4FA36E94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49" y="1242343"/>
            <a:ext cx="3501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8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>
            <a:extLst>
              <a:ext uri="{FF2B5EF4-FFF2-40B4-BE49-F238E27FC236}">
                <a16:creationId xmlns:a16="http://schemas.microsoft.com/office/drawing/2014/main" id="{0FB54FAF-8D1F-FA4A-B361-711FA5456B04}"/>
              </a:ext>
            </a:extLst>
          </p:cNvPr>
          <p:cNvSpPr/>
          <p:nvPr/>
        </p:nvSpPr>
        <p:spPr>
          <a:xfrm>
            <a:off x="1824824" y="4968795"/>
            <a:ext cx="8510954" cy="1134362"/>
          </a:xfrm>
          <a:prstGeom prst="roundRect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7006D3-2FED-D944-817A-ED3DA852B966}"/>
              </a:ext>
            </a:extLst>
          </p:cNvPr>
          <p:cNvSpPr/>
          <p:nvPr/>
        </p:nvSpPr>
        <p:spPr>
          <a:xfrm>
            <a:off x="2407329" y="813458"/>
            <a:ext cx="7377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sz="3600" b="1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Transaction Notification Center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82943C-DA79-A54A-8F0B-DA98FD044BBC}"/>
              </a:ext>
            </a:extLst>
          </p:cNvPr>
          <p:cNvSpPr/>
          <p:nvPr/>
        </p:nvSpPr>
        <p:spPr>
          <a:xfrm>
            <a:off x="2477059" y="5048470"/>
            <a:ext cx="7237879" cy="975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CN" sz="2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You won’t miss any private message</a:t>
            </a:r>
            <a:r>
              <a:rPr lang="zh-CN" altLang="en" sz="2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 </a:t>
            </a:r>
            <a:r>
              <a:rPr lang="en" altLang="zh-CN" sz="2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Like </a:t>
            </a:r>
            <a:r>
              <a:rPr lang="zh-CN" altLang="en" sz="2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" altLang="zh-CN" sz="2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Comment</a:t>
            </a:r>
            <a:r>
              <a:rPr lang="zh-CN" altLang="en" sz="2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 </a:t>
            </a:r>
            <a:endParaRPr lang="en-US" altLang="zh-CN" sz="2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" altLang="zh-CN" sz="2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money transfer about you on BSV network </a:t>
            </a:r>
            <a:endParaRPr lang="en" altLang="zh-CN" sz="2000" dirty="0">
              <a:solidFill>
                <a:schemeClr val="bg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8022FC-AEC3-C44A-84FD-F96CC815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308" y="2363720"/>
            <a:ext cx="889000" cy="889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D96025-BA4D-C240-B0FA-8ED91FE8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67" y="2363720"/>
            <a:ext cx="889000" cy="889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A2E3E1-BC59-0F43-8D70-196EA4624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227" y="2360398"/>
            <a:ext cx="889000" cy="889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E1762B-E654-7942-A650-DF7E0EFCF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687" y="2393153"/>
            <a:ext cx="889000" cy="889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12B63B5-4537-074D-B19A-C70163C207B6}"/>
              </a:ext>
            </a:extLst>
          </p:cNvPr>
          <p:cNvSpPr txBox="1"/>
          <p:nvPr/>
        </p:nvSpPr>
        <p:spPr>
          <a:xfrm>
            <a:off x="1511221" y="3573960"/>
            <a:ext cx="2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" altLang="zh-CN" dirty="0">
                <a:solidFill>
                  <a:srgbClr val="F8C46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Private</a:t>
            </a:r>
            <a:r>
              <a:rPr kumimoji="1" lang="zh-CN" altLang="en-US" dirty="0">
                <a:solidFill>
                  <a:srgbClr val="F8C46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 </a:t>
            </a:r>
            <a:r>
              <a:rPr kumimoji="1" lang="en-US" altLang="zh-CN" dirty="0">
                <a:solidFill>
                  <a:srgbClr val="F8C46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M</a:t>
            </a:r>
            <a:r>
              <a:rPr kumimoji="1" lang="en" altLang="zh-CN" dirty="0" err="1">
                <a:solidFill>
                  <a:srgbClr val="F8C46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essage</a:t>
            </a:r>
            <a:endParaRPr kumimoji="1" lang="zh-CN" altLang="en-US" dirty="0">
              <a:solidFill>
                <a:srgbClr val="F8C460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9D0BC2-7142-FE4D-80C1-83C12B57FE5F}"/>
              </a:ext>
            </a:extLst>
          </p:cNvPr>
          <p:cNvSpPr txBox="1"/>
          <p:nvPr/>
        </p:nvSpPr>
        <p:spPr>
          <a:xfrm>
            <a:off x="3795761" y="3573960"/>
            <a:ext cx="2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rgbClr val="6449F6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Like</a:t>
            </a:r>
            <a:endParaRPr kumimoji="1" lang="zh-CN" altLang="en-US" dirty="0">
              <a:solidFill>
                <a:srgbClr val="6449F6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B9FDB5-C3CB-1647-B97D-617221117260}"/>
              </a:ext>
            </a:extLst>
          </p:cNvPr>
          <p:cNvSpPr txBox="1"/>
          <p:nvPr/>
        </p:nvSpPr>
        <p:spPr>
          <a:xfrm>
            <a:off x="6080301" y="3573960"/>
            <a:ext cx="2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rgbClr val="F17A3A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Comment</a:t>
            </a:r>
            <a:endParaRPr kumimoji="1" lang="zh-CN" altLang="en-US" dirty="0">
              <a:solidFill>
                <a:srgbClr val="F17A3A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367CCE-DC36-3D46-89A7-8C1567C26243}"/>
              </a:ext>
            </a:extLst>
          </p:cNvPr>
          <p:cNvSpPr txBox="1"/>
          <p:nvPr/>
        </p:nvSpPr>
        <p:spPr>
          <a:xfrm>
            <a:off x="8364841" y="3573960"/>
            <a:ext cx="2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rgbClr val="44A2FF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Money</a:t>
            </a:r>
            <a:r>
              <a:rPr kumimoji="1" lang="zh-CN" altLang="en-US" dirty="0">
                <a:solidFill>
                  <a:srgbClr val="44A2FF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 </a:t>
            </a:r>
            <a:r>
              <a:rPr kumimoji="1" lang="en-US" altLang="zh-CN" dirty="0">
                <a:solidFill>
                  <a:srgbClr val="44A2FF"/>
                </a:solidFill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Transfer</a:t>
            </a:r>
            <a:endParaRPr kumimoji="1" lang="zh-CN" altLang="en-US" dirty="0">
              <a:solidFill>
                <a:srgbClr val="44A2FF"/>
              </a:solidFill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908F59BC-6994-3E41-BDF4-DE44B56193C3}"/>
              </a:ext>
            </a:extLst>
          </p:cNvPr>
          <p:cNvSpPr/>
          <p:nvPr/>
        </p:nvSpPr>
        <p:spPr>
          <a:xfrm>
            <a:off x="-1371600" y="1958158"/>
            <a:ext cx="6564923" cy="6564923"/>
          </a:xfrm>
          <a:prstGeom prst="ellipse">
            <a:avLst/>
          </a:prstGeom>
          <a:solidFill>
            <a:srgbClr val="F8C46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7006D3-2FED-D944-817A-ED3DA852B966}"/>
              </a:ext>
            </a:extLst>
          </p:cNvPr>
          <p:cNvSpPr/>
          <p:nvPr/>
        </p:nvSpPr>
        <p:spPr>
          <a:xfrm>
            <a:off x="3543521" y="818272"/>
            <a:ext cx="5136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sz="36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Private social platform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82943C-DA79-A54A-8F0B-DA98FD044BBC}"/>
              </a:ext>
            </a:extLst>
          </p:cNvPr>
          <p:cNvSpPr/>
          <p:nvPr/>
        </p:nvSpPr>
        <p:spPr>
          <a:xfrm>
            <a:off x="6096000" y="2834606"/>
            <a:ext cx="4658547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Social on Cryptography</a:t>
            </a:r>
            <a:endParaRPr lang="en" altLang="zh-CN" sz="3000" dirty="0">
              <a:solidFill>
                <a:schemeClr val="bg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33D568-E416-2A4A-BA44-EE4CA4BDEB2E}"/>
              </a:ext>
            </a:extLst>
          </p:cNvPr>
          <p:cNvSpPr/>
          <p:nvPr/>
        </p:nvSpPr>
        <p:spPr>
          <a:xfrm>
            <a:off x="6096000" y="3661467"/>
            <a:ext cx="4658547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More security and more efficiency</a:t>
            </a:r>
            <a:endParaRPr lang="en" altLang="zh-CN" sz="2000" b="1" dirty="0">
              <a:solidFill>
                <a:schemeClr val="bg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5321192-A1DA-FD45-92B7-AE6DB914462F}"/>
              </a:ext>
            </a:extLst>
          </p:cNvPr>
          <p:cNvSpPr/>
          <p:nvPr/>
        </p:nvSpPr>
        <p:spPr>
          <a:xfrm>
            <a:off x="2490570" y="3918140"/>
            <a:ext cx="3997973" cy="3997973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740FF8-A467-C542-8D72-DF3027C2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09" y="2040220"/>
            <a:ext cx="4022183" cy="44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9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908F59BC-6994-3E41-BDF4-DE44B56193C3}"/>
              </a:ext>
            </a:extLst>
          </p:cNvPr>
          <p:cNvSpPr/>
          <p:nvPr/>
        </p:nvSpPr>
        <p:spPr>
          <a:xfrm>
            <a:off x="5328765" y="3719435"/>
            <a:ext cx="4640585" cy="4640585"/>
          </a:xfrm>
          <a:prstGeom prst="ellipse">
            <a:avLst/>
          </a:prstGeom>
          <a:solidFill>
            <a:srgbClr val="F8C46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7006D3-2FED-D944-817A-ED3DA852B966}"/>
              </a:ext>
            </a:extLst>
          </p:cNvPr>
          <p:cNvSpPr/>
          <p:nvPr/>
        </p:nvSpPr>
        <p:spPr>
          <a:xfrm>
            <a:off x="3300811" y="818272"/>
            <a:ext cx="6375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</a:t>
            </a:r>
            <a:r>
              <a:rPr lang="en" altLang="zh-CN" sz="36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eta</a:t>
            </a:r>
            <a:r>
              <a:rPr lang="en-US" altLang="zh-CN" sz="36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ID</a:t>
            </a:r>
            <a:r>
              <a:rPr lang="zh-CN" altLang="en-US" sz="36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Application</a:t>
            </a:r>
            <a:r>
              <a:rPr lang="zh-CN" altLang="en-US" sz="36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Platform</a:t>
            </a:r>
            <a:endParaRPr lang="en" altLang="zh-CN" sz="3600" dirty="0">
              <a:solidFill>
                <a:schemeClr val="bg1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82943C-DA79-A54A-8F0B-DA98FD044BBC}"/>
              </a:ext>
            </a:extLst>
          </p:cNvPr>
          <p:cNvSpPr/>
          <p:nvPr/>
        </p:nvSpPr>
        <p:spPr>
          <a:xfrm>
            <a:off x="1487820" y="1497704"/>
            <a:ext cx="10001443" cy="59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CN" sz="2400" dirty="0">
                <a:solidFill>
                  <a:schemeClr val="bg1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Application market based on METANET</a:t>
            </a:r>
            <a:endParaRPr lang="en" altLang="zh-CN" sz="2400" dirty="0">
              <a:solidFill>
                <a:schemeClr val="bg1">
                  <a:lumMod val="75000"/>
                </a:schemeClr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5321192-A1DA-FD45-92B7-AE6DB914462F}"/>
              </a:ext>
            </a:extLst>
          </p:cNvPr>
          <p:cNvSpPr/>
          <p:nvPr/>
        </p:nvSpPr>
        <p:spPr>
          <a:xfrm>
            <a:off x="1691053" y="2362008"/>
            <a:ext cx="6644054" cy="664405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B384FD-100E-FF42-B0BA-A6AC56B8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7" y="3090239"/>
            <a:ext cx="6318245" cy="37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2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8B0BD0-930C-6D47-95C1-3326454D98A8}"/>
              </a:ext>
            </a:extLst>
          </p:cNvPr>
          <p:cNvGrpSpPr/>
          <p:nvPr/>
        </p:nvGrpSpPr>
        <p:grpSpPr>
          <a:xfrm>
            <a:off x="1927620" y="2573873"/>
            <a:ext cx="8336760" cy="978729"/>
            <a:chOff x="2629941" y="2573873"/>
            <a:chExt cx="8336760" cy="978729"/>
          </a:xfrm>
        </p:grpSpPr>
        <p:sp>
          <p:nvSpPr>
            <p:cNvPr id="5" name="文本框 9"/>
            <p:cNvSpPr txBox="1">
              <a:spLocks noChangeArrowheads="1"/>
            </p:cNvSpPr>
            <p:nvPr/>
          </p:nvSpPr>
          <p:spPr bwMode="auto">
            <a:xfrm>
              <a:off x="6371819" y="2573873"/>
              <a:ext cx="4594882" cy="978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8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  <a:cs typeface="Lantinghei SC Extralight"/>
                  <a:sym typeface="Lantinghei SC Extralight"/>
                </a:rPr>
                <a:t>End&amp;Thanks</a:t>
              </a:r>
              <a:r>
                <a:rPr lang="zh-CN" altLang="en-US" sz="48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  <a:cs typeface="Lantinghei SC Extralight"/>
                  <a:sym typeface="Lantinghei SC Extralight"/>
                </a:rPr>
                <a:t>！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096000" y="2782463"/>
              <a:ext cx="0" cy="5615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56809F-BFAA-5341-B190-2181B3AF2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941" y="2595697"/>
              <a:ext cx="3190241" cy="833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17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31367</TotalTime>
  <Words>106</Words>
  <Application>Microsoft Macintosh PowerPoint</Application>
  <PresentationFormat>宽屏</PresentationFormat>
  <Paragraphs>28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PingFang SC</vt:lpstr>
      <vt:lpstr>PingFang SC Medium</vt:lpstr>
      <vt:lpstr>等线</vt:lpstr>
      <vt:lpstr>等线 Light</vt:lpstr>
      <vt:lpstr>苹方 中等</vt:lpstr>
      <vt:lpstr>苹方 粗体</vt:lpstr>
      <vt:lpstr>Arial</vt:lpstr>
      <vt:lpstr>Calibri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User</cp:lastModifiedBy>
  <cp:revision>765</cp:revision>
  <cp:lastPrinted>2019-10-28T04:17:45Z</cp:lastPrinted>
  <dcterms:created xsi:type="dcterms:W3CDTF">2019-08-29T03:26:46Z</dcterms:created>
  <dcterms:modified xsi:type="dcterms:W3CDTF">2020-08-18T07:44:17Z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2052-1.2.0.1574</vt:lpwstr>
  </property>
</Properties>
</file>