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 Truck Tracker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Danny Brady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for awesome demo!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 Trucks Changes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0450" x="4357550"/>
            <a:ext cy="3059125" cx="407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06671" x="317450"/>
            <a:ext cy="2574328" cx="39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Firefighting Technology needs to change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9200" x="630250"/>
            <a:ext cy="4204149" cx="309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600" x="3875000"/>
            <a:ext cy="4153350" cx="5117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 With The Way It Is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Lack of situational awareness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Don’t know the order of arriving units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Don’t know how long till the next unit arrives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Safety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When multiple emergency vehicles approach the same intersection at the same time accidents can happen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Pieces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Server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Mobile unit with GPS and internet connection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Email incident parser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Written using NodeJS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Receives Data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GPS Data - Post Request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New Incidents - Post Request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Unit Responses - SocketIO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Calculates Directions and ETA’s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Uses Google maps api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Unit with GPS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Raspberry Pi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Auto-connects to Wifi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GPS USB Dongle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Python Program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Starts on boot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Reads GPS data and does smoothing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Sends Post request with data to server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Email Incident Parser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Python Code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Uses Google Gmail API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Runs on the server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Sends Post request to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mobile device friendly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Perhaps a view only mode to hide some of the large panels on a small screen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Auto recalculate directions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 server could pretty easily do this on a timer or some kind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Proximity warning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Auto determine when arrived on scene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