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visua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LoL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Louis Mungin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League of Legends</a:t>
            </a:r>
          </a:p>
          <a:p>
            <a:endParaRPr lang="en-US" dirty="0" smtClean="0"/>
          </a:p>
          <a:p>
            <a:r>
              <a:rPr lang="en-US" dirty="0" smtClean="0"/>
              <a:t>Needed experience in web development</a:t>
            </a:r>
          </a:p>
          <a:p>
            <a:endParaRPr lang="en-US" dirty="0" smtClean="0"/>
          </a:p>
          <a:p>
            <a:r>
              <a:rPr lang="en-US" dirty="0" smtClean="0"/>
              <a:t>Believed there is an audience for this specific function</a:t>
            </a:r>
          </a:p>
        </p:txBody>
      </p:sp>
    </p:spTree>
    <p:extLst>
      <p:ext uri="{BB962C8B-B14F-4D97-AF65-F5344CB8AC3E}">
        <p14:creationId xmlns:p14="http://schemas.microsoft.com/office/powerpoint/2010/main" val="400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 smtClean="0"/>
          </a:p>
          <a:p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 smtClean="0"/>
              <a:t>HTML 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Flask </a:t>
            </a:r>
          </a:p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7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www.lolvisuals.com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Aiming for simplicity and ease of use</a:t>
            </a:r>
          </a:p>
          <a:p>
            <a:endParaRPr lang="en-US" dirty="0" smtClean="0"/>
          </a:p>
          <a:p>
            <a:r>
              <a:rPr lang="en-US" dirty="0" smtClean="0"/>
              <a:t>Fill a specific need and function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the style of the site</a:t>
            </a:r>
          </a:p>
          <a:p>
            <a:endParaRPr lang="en-US" dirty="0"/>
          </a:p>
          <a:p>
            <a:r>
              <a:rPr lang="en-US" dirty="0" smtClean="0"/>
              <a:t>Add some additional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9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103</TotalTime>
  <Words>64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LoL Project</vt:lpstr>
      <vt:lpstr>Motivation</vt:lpstr>
      <vt:lpstr>Building blocks</vt:lpstr>
      <vt:lpstr>Demo</vt:lpstr>
      <vt:lpstr>Design</vt:lpstr>
      <vt:lpstr>Path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Project</dc:title>
  <dc:creator>Louis Mungin</dc:creator>
  <cp:lastModifiedBy>Louis Mungin</cp:lastModifiedBy>
  <cp:revision>7</cp:revision>
  <dcterms:created xsi:type="dcterms:W3CDTF">2014-12-01T03:15:01Z</dcterms:created>
  <dcterms:modified xsi:type="dcterms:W3CDTF">2014-12-01T17:10:19Z</dcterms:modified>
</cp:coreProperties>
</file>