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C0C2C78-C741-4CE9-98B5-D928701A207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D7FDFBE-B291-4036-95F5-0F0B21C30219}" type="datetimeFigureOut">
              <a:rPr lang="en-US" smtClean="0"/>
              <a:t>12/3/2014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Trends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5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Reddit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News-type website/community</a:t>
            </a:r>
          </a:p>
          <a:p>
            <a:r>
              <a:rPr lang="en-US" sz="3200" dirty="0" smtClean="0"/>
              <a:t>People make posts on the site and </a:t>
            </a:r>
            <a:r>
              <a:rPr lang="en-US" sz="3200" dirty="0" err="1" smtClean="0"/>
              <a:t>upvote</a:t>
            </a:r>
            <a:r>
              <a:rPr lang="en-US" sz="3200" dirty="0" smtClean="0"/>
              <a:t> relevant or interesting stories to make them go to the top</a:t>
            </a:r>
          </a:p>
          <a:p>
            <a:r>
              <a:rPr lang="en-US" sz="3200" dirty="0" err="1" smtClean="0"/>
              <a:t>Subreddits</a:t>
            </a:r>
            <a:r>
              <a:rPr lang="en-US" sz="3200" dirty="0" smtClean="0"/>
              <a:t> based on categories</a:t>
            </a:r>
          </a:p>
          <a:p>
            <a:pPr lvl="1"/>
            <a:r>
              <a:rPr lang="en-US" sz="3200" dirty="0" smtClean="0"/>
              <a:t>Ex. Music, television, </a:t>
            </a:r>
            <a:r>
              <a:rPr lang="en-US" sz="3200" dirty="0" err="1" smtClean="0"/>
              <a:t>worldofwarcraft</a:t>
            </a:r>
            <a:endParaRPr lang="en-US" sz="3200" dirty="0" smtClean="0"/>
          </a:p>
          <a:p>
            <a:r>
              <a:rPr lang="en-US" sz="3200" dirty="0"/>
              <a:t>A younger user base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1101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Features</a:t>
            </a:r>
          </a:p>
          <a:p>
            <a:pPr lvl="1"/>
            <a:r>
              <a:rPr lang="en-US" sz="2600" dirty="0"/>
              <a:t>Search </a:t>
            </a:r>
            <a:r>
              <a:rPr lang="en-US" sz="2600" dirty="0" smtClean="0"/>
              <a:t>keyword by </a:t>
            </a:r>
            <a:r>
              <a:rPr lang="en-US" sz="2600" dirty="0" err="1" smtClean="0"/>
              <a:t>subreddit</a:t>
            </a:r>
            <a:endParaRPr lang="en-US" sz="2600" dirty="0"/>
          </a:p>
          <a:p>
            <a:pPr lvl="2"/>
            <a:r>
              <a:rPr lang="en-US" sz="2200" dirty="0" smtClean="0"/>
              <a:t>Can limit by date</a:t>
            </a:r>
          </a:p>
          <a:p>
            <a:pPr lvl="2"/>
            <a:r>
              <a:rPr lang="en-US" sz="2200" smtClean="0"/>
              <a:t>Presets</a:t>
            </a:r>
            <a:endParaRPr lang="en-US" sz="2200" dirty="0" smtClean="0"/>
          </a:p>
          <a:p>
            <a:pPr lvl="1"/>
            <a:r>
              <a:rPr lang="en-US" sz="2600" dirty="0" smtClean="0"/>
              <a:t>Graphed results of keyword over time</a:t>
            </a:r>
          </a:p>
          <a:p>
            <a:pPr lvl="2"/>
            <a:r>
              <a:rPr lang="en-US" sz="2200" dirty="0" smtClean="0"/>
              <a:t>Hits/Score</a:t>
            </a:r>
          </a:p>
          <a:p>
            <a:pPr lvl="1"/>
            <a:r>
              <a:rPr lang="en-US" sz="2600" dirty="0" smtClean="0"/>
              <a:t>Clickable points to show posts</a:t>
            </a:r>
          </a:p>
          <a:p>
            <a:pPr lvl="2"/>
            <a:r>
              <a:rPr lang="en-US" sz="2200" dirty="0" smtClean="0"/>
              <a:t>Table with date, title, score, and link</a:t>
            </a:r>
          </a:p>
          <a:p>
            <a:pPr lvl="1"/>
            <a:r>
              <a:rPr lang="en-US" sz="2600" dirty="0" smtClean="0"/>
              <a:t>Top 20</a:t>
            </a:r>
          </a:p>
          <a:p>
            <a:pPr lvl="2"/>
            <a:r>
              <a:rPr lang="en-US" sz="2200" dirty="0" smtClean="0"/>
              <a:t>The top 20 keywords in recent posts</a:t>
            </a:r>
          </a:p>
          <a:p>
            <a:pPr lvl="2"/>
            <a:r>
              <a:rPr lang="en-US" sz="2200" dirty="0" smtClean="0"/>
              <a:t>Using Stanford </a:t>
            </a:r>
            <a:r>
              <a:rPr lang="en-US" sz="2200" dirty="0"/>
              <a:t>Named Entity Recognizer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provide?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Similar to Google Trends</a:t>
            </a:r>
          </a:p>
          <a:p>
            <a:r>
              <a:rPr lang="en-US" sz="3200" dirty="0" smtClean="0"/>
              <a:t>See the rise or fall of a certain entity</a:t>
            </a:r>
          </a:p>
          <a:p>
            <a:pPr lvl="1"/>
            <a:r>
              <a:rPr lang="en-US" sz="3000" dirty="0" smtClean="0"/>
              <a:t>Comparison</a:t>
            </a:r>
          </a:p>
          <a:p>
            <a:r>
              <a:rPr lang="en-US" sz="3200" dirty="0" smtClean="0"/>
              <a:t>Help </a:t>
            </a:r>
            <a:r>
              <a:rPr lang="en-US" sz="3200" smtClean="0"/>
              <a:t>show current </a:t>
            </a:r>
            <a:r>
              <a:rPr lang="en-US" sz="3200" dirty="0" smtClean="0"/>
              <a:t>and </a:t>
            </a:r>
            <a:r>
              <a:rPr lang="en-US" sz="3200" smtClean="0"/>
              <a:t>relevant entities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04570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</TotalTime>
  <Words>117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Reddit Trends</vt:lpstr>
      <vt:lpstr>What is Reddit?</vt:lpstr>
      <vt:lpstr>Reddit Trends</vt:lpstr>
      <vt:lpstr>What does this provide?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Trends</dc:title>
  <dc:creator>Andrew</dc:creator>
  <cp:lastModifiedBy>Andrew</cp:lastModifiedBy>
  <cp:revision>21</cp:revision>
  <dcterms:created xsi:type="dcterms:W3CDTF">2014-12-03T00:47:15Z</dcterms:created>
  <dcterms:modified xsi:type="dcterms:W3CDTF">2014-12-03T14:45:51Z</dcterms:modified>
</cp:coreProperties>
</file>