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9" r:id="rId2"/>
    <p:sldId id="270" r:id="rId3"/>
    <p:sldId id="271" r:id="rId4"/>
    <p:sldId id="276" r:id="rId5"/>
    <p:sldId id="277" r:id="rId6"/>
    <p:sldId id="281" r:id="rId7"/>
    <p:sldId id="272" r:id="rId8"/>
    <p:sldId id="258" r:id="rId9"/>
    <p:sldId id="282" r:id="rId10"/>
    <p:sldId id="260" r:id="rId11"/>
    <p:sldId id="261" r:id="rId12"/>
    <p:sldId id="262" r:id="rId13"/>
    <p:sldId id="263" r:id="rId14"/>
    <p:sldId id="283" r:id="rId15"/>
    <p:sldId id="275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FFD966"/>
    <a:srgbClr val="7F7F7F"/>
    <a:srgbClr val="F8CE7C"/>
    <a:srgbClr val="D0B0A9"/>
    <a:srgbClr val="4C302A"/>
    <a:srgbClr val="B7A784"/>
    <a:srgbClr val="D2836E"/>
    <a:srgbClr val="B59666"/>
    <a:srgbClr val="4B38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96318" autoAdjust="0"/>
  </p:normalViewPr>
  <p:slideViewPr>
    <p:cSldViewPr snapToGrid="0">
      <p:cViewPr varScale="1">
        <p:scale>
          <a:sx n="111" d="100"/>
          <a:sy n="111" d="100"/>
        </p:scale>
        <p:origin x="7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DD5D2E-2D9B-4AA8-A385-A16D3F56208A}" type="doc">
      <dgm:prSet loTypeId="urn:microsoft.com/office/officeart/2005/8/layout/orgChart1" loCatId="hierarchy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zh-TW" altLang="en-US"/>
        </a:p>
      </dgm:t>
    </dgm:pt>
    <dgm:pt modelId="{99E1BD80-43BB-4039-A70F-463916F0343E}">
      <dgm:prSet phldrT="[文字]" custT="1"/>
      <dgm:spPr/>
      <dgm:t>
        <a:bodyPr/>
        <a:lstStyle/>
        <a:p>
          <a:r>
            <a:rPr lang="zh-TW" alt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專題網頁</a:t>
          </a:r>
          <a:endParaRPr lang="zh-TW" altLang="en-US" sz="2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2254971-632A-494E-820C-2D450D88DCC8}" type="parTrans" cxnId="{9B9F6D5F-B788-4879-B65C-9E19446071C4}">
      <dgm:prSet/>
      <dgm:spPr/>
      <dgm:t>
        <a:bodyPr/>
        <a:lstStyle/>
        <a:p>
          <a:endParaRPr lang="zh-TW" altLang="en-US"/>
        </a:p>
      </dgm:t>
    </dgm:pt>
    <dgm:pt modelId="{67A38305-ECB3-468F-8D5D-4CB31D204E2C}" type="sibTrans" cxnId="{9B9F6D5F-B788-4879-B65C-9E19446071C4}">
      <dgm:prSet/>
      <dgm:spPr/>
      <dgm:t>
        <a:bodyPr/>
        <a:lstStyle/>
        <a:p>
          <a:endParaRPr lang="zh-TW" altLang="en-US"/>
        </a:p>
      </dgm:t>
    </dgm:pt>
    <dgm:pt modelId="{D6C1B446-A06E-4CF4-8845-07A1ABB85753}">
      <dgm:prSet phldrT="[文字]" custT="1"/>
      <dgm:spPr/>
      <dgm:t>
        <a:bodyPr/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500" kern="120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前台</a:t>
          </a:r>
          <a:endParaRPr lang="zh-TW" altLang="en-US" sz="2500" kern="1200" dirty="0"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C598E70F-C693-4E40-96CF-E7DB12152B90}" type="parTrans" cxnId="{AAC0B3E3-379B-4184-A31F-B785F3E28503}">
      <dgm:prSet/>
      <dgm:spPr/>
      <dgm:t>
        <a:bodyPr/>
        <a:lstStyle/>
        <a:p>
          <a:endParaRPr lang="zh-TW" altLang="en-US"/>
        </a:p>
      </dgm:t>
    </dgm:pt>
    <dgm:pt modelId="{F602F6C0-027E-4295-B8E1-D2F86530A803}" type="sibTrans" cxnId="{AAC0B3E3-379B-4184-A31F-B785F3E28503}">
      <dgm:prSet/>
      <dgm:spPr/>
      <dgm:t>
        <a:bodyPr/>
        <a:lstStyle/>
        <a:p>
          <a:endParaRPr lang="zh-TW" altLang="en-US"/>
        </a:p>
      </dgm:t>
    </dgm:pt>
    <dgm:pt modelId="{E1FFF7A5-7D5B-4C4B-AF2E-DB18FDE76F77}">
      <dgm:prSet phldrT="[文字]" custT="1"/>
      <dgm:spPr/>
      <dgm:t>
        <a:bodyPr/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500" kern="12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會員後</a:t>
          </a:r>
          <a:r>
            <a:rPr lang="zh-TW" altLang="en-US" sz="2500" kern="1200" dirty="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台</a:t>
          </a:r>
        </a:p>
      </dgm:t>
    </dgm:pt>
    <dgm:pt modelId="{682AB5E4-3BD9-477A-A197-1E4FE9635848}" type="parTrans" cxnId="{27C33A47-66ED-491E-ACEC-CD382CEAE28A}">
      <dgm:prSet/>
      <dgm:spPr/>
      <dgm:t>
        <a:bodyPr/>
        <a:lstStyle/>
        <a:p>
          <a:endParaRPr lang="zh-TW" altLang="en-US"/>
        </a:p>
      </dgm:t>
    </dgm:pt>
    <dgm:pt modelId="{6809F39D-6725-4CA7-BDF3-23FDDF65CDA0}" type="sibTrans" cxnId="{27C33A47-66ED-491E-ACEC-CD382CEAE28A}">
      <dgm:prSet/>
      <dgm:spPr/>
      <dgm:t>
        <a:bodyPr/>
        <a:lstStyle/>
        <a:p>
          <a:endParaRPr lang="zh-TW" altLang="en-US"/>
        </a:p>
      </dgm:t>
    </dgm:pt>
    <dgm:pt modelId="{7BB430BA-8091-4178-9F16-2A082E083D40}">
      <dgm:prSet phldrT="[文字]" custT="1"/>
      <dgm:spPr/>
      <dgm:t>
        <a:bodyPr/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500" kern="12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管理者後</a:t>
          </a:r>
          <a:r>
            <a:rPr lang="zh-TW" altLang="en-US" sz="2500" kern="1200" dirty="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台</a:t>
          </a:r>
        </a:p>
      </dgm:t>
    </dgm:pt>
    <dgm:pt modelId="{AD588F40-8449-49F5-9F2B-921CF8A9C9D6}" type="parTrans" cxnId="{F7AC9519-8549-4358-99FD-70554710B474}">
      <dgm:prSet/>
      <dgm:spPr/>
      <dgm:t>
        <a:bodyPr/>
        <a:lstStyle/>
        <a:p>
          <a:endParaRPr lang="zh-TW" altLang="en-US"/>
        </a:p>
      </dgm:t>
    </dgm:pt>
    <dgm:pt modelId="{70BABD69-364A-4A4A-BD80-2AD59582E40D}" type="sibTrans" cxnId="{F7AC9519-8549-4358-99FD-70554710B474}">
      <dgm:prSet/>
      <dgm:spPr/>
      <dgm:t>
        <a:bodyPr/>
        <a:lstStyle/>
        <a:p>
          <a:endParaRPr lang="zh-TW" altLang="en-US"/>
        </a:p>
      </dgm:t>
    </dgm:pt>
    <dgm:pt modelId="{053DCEC3-03DF-48E1-96C6-AA6B77F3E539}">
      <dgm:prSet custT="1"/>
      <dgm:spPr/>
      <dgm:t>
        <a:bodyPr/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500" kern="120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首頁</a:t>
          </a:r>
          <a:endParaRPr lang="zh-TW" altLang="en-US" sz="2500" kern="1200" dirty="0"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E4CE554D-0895-4D74-A0E7-B74AAD275375}" type="parTrans" cxnId="{7EA8D8E6-78C5-4FAE-83DD-B6537C0B8497}">
      <dgm:prSet/>
      <dgm:spPr/>
      <dgm:t>
        <a:bodyPr/>
        <a:lstStyle/>
        <a:p>
          <a:endParaRPr lang="zh-TW" altLang="en-US"/>
        </a:p>
      </dgm:t>
    </dgm:pt>
    <dgm:pt modelId="{3A97851B-E394-43EF-A931-BF889584FE43}" type="sibTrans" cxnId="{7EA8D8E6-78C5-4FAE-83DD-B6537C0B8497}">
      <dgm:prSet/>
      <dgm:spPr/>
      <dgm:t>
        <a:bodyPr/>
        <a:lstStyle/>
        <a:p>
          <a:endParaRPr lang="zh-TW" altLang="en-US"/>
        </a:p>
      </dgm:t>
    </dgm:pt>
    <dgm:pt modelId="{15A6074E-5C09-4872-B584-DA3354488459}">
      <dgm:prSet custT="1"/>
      <dgm:spPr/>
      <dgm:t>
        <a:bodyPr/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500" kern="120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教學區</a:t>
          </a:r>
          <a:endParaRPr lang="zh-TW" altLang="en-US" sz="2500" kern="1200" dirty="0"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0F70AB09-DC51-49B3-A2C6-2E2D00FC3A6D}" type="parTrans" cxnId="{1A494844-FB7C-4525-B217-07D51EF5FB6B}">
      <dgm:prSet/>
      <dgm:spPr/>
      <dgm:t>
        <a:bodyPr/>
        <a:lstStyle/>
        <a:p>
          <a:endParaRPr lang="zh-TW" altLang="en-US"/>
        </a:p>
      </dgm:t>
    </dgm:pt>
    <dgm:pt modelId="{E52E009D-E8C4-4F66-B55B-E0BFE332F7F2}" type="sibTrans" cxnId="{1A494844-FB7C-4525-B217-07D51EF5FB6B}">
      <dgm:prSet/>
      <dgm:spPr/>
      <dgm:t>
        <a:bodyPr/>
        <a:lstStyle/>
        <a:p>
          <a:endParaRPr lang="zh-TW" altLang="en-US"/>
        </a:p>
      </dgm:t>
    </dgm:pt>
    <dgm:pt modelId="{413B7EB6-9E43-42C4-95A3-267E8FAC40C6}">
      <dgm:prSet custT="1"/>
      <dgm:spPr/>
      <dgm:t>
        <a:bodyPr/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500" kern="120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關於</a:t>
          </a:r>
          <a:endParaRPr lang="zh-TW" altLang="en-US" sz="2500" kern="1200" dirty="0"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73BE94F6-3E67-4693-A339-7D2956F26372}" type="parTrans" cxnId="{09E4A955-8258-4F15-A9D1-D1DF219AF341}">
      <dgm:prSet/>
      <dgm:spPr/>
      <dgm:t>
        <a:bodyPr/>
        <a:lstStyle/>
        <a:p>
          <a:endParaRPr lang="zh-TW" altLang="en-US"/>
        </a:p>
      </dgm:t>
    </dgm:pt>
    <dgm:pt modelId="{A3F829B3-9241-4CF6-911F-CD7DD8A83406}" type="sibTrans" cxnId="{09E4A955-8258-4F15-A9D1-D1DF219AF341}">
      <dgm:prSet/>
      <dgm:spPr/>
      <dgm:t>
        <a:bodyPr/>
        <a:lstStyle/>
        <a:p>
          <a:endParaRPr lang="zh-TW" altLang="en-US"/>
        </a:p>
      </dgm:t>
    </dgm:pt>
    <dgm:pt modelId="{5E132416-7117-48B2-B318-A424D734FF69}">
      <dgm:prSet custT="1"/>
      <dgm:spPr/>
      <dgm:t>
        <a:bodyPr/>
        <a:lstStyle/>
        <a:p>
          <a:r>
            <a: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rPr>
            <a:t>管理計時器</a:t>
          </a:r>
        </a:p>
      </dgm:t>
    </dgm:pt>
    <dgm:pt modelId="{4E47F2BD-889E-4896-A668-BEF79EAB1A50}" type="parTrans" cxnId="{837BD2BC-6909-42D2-B59B-562A0B8B5832}">
      <dgm:prSet/>
      <dgm:spPr/>
      <dgm:t>
        <a:bodyPr/>
        <a:lstStyle/>
        <a:p>
          <a:endParaRPr lang="zh-TW" altLang="en-US"/>
        </a:p>
      </dgm:t>
    </dgm:pt>
    <dgm:pt modelId="{37494E44-E93A-4C5A-A681-D8B830902B6E}" type="sibTrans" cxnId="{837BD2BC-6909-42D2-B59B-562A0B8B5832}">
      <dgm:prSet/>
      <dgm:spPr/>
      <dgm:t>
        <a:bodyPr/>
        <a:lstStyle/>
        <a:p>
          <a:endParaRPr lang="zh-TW" altLang="en-US"/>
        </a:p>
      </dgm:t>
    </dgm:pt>
    <dgm:pt modelId="{AA109112-BAC0-4CFD-AB84-BAE72F38C53B}">
      <dgm:prSet custT="1"/>
      <dgm:spPr/>
      <dgm:t>
        <a:bodyPr/>
        <a:lstStyle/>
        <a:p>
          <a:r>
            <a: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會員管理</a:t>
          </a:r>
          <a:endParaRPr lang="zh-TW" altLang="en-US" sz="2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068BBBA-A21F-49A3-A750-EF6D2DE20CD5}" type="parTrans" cxnId="{2264BB63-3B8F-4F6E-B23F-A0CFEFAB5A75}">
      <dgm:prSet/>
      <dgm:spPr/>
      <dgm:t>
        <a:bodyPr/>
        <a:lstStyle/>
        <a:p>
          <a:endParaRPr lang="zh-TW" altLang="en-US"/>
        </a:p>
      </dgm:t>
    </dgm:pt>
    <dgm:pt modelId="{B3A9622B-05CF-4DB5-9278-15D40F058134}" type="sibTrans" cxnId="{2264BB63-3B8F-4F6E-B23F-A0CFEFAB5A75}">
      <dgm:prSet/>
      <dgm:spPr/>
      <dgm:t>
        <a:bodyPr/>
        <a:lstStyle/>
        <a:p>
          <a:endParaRPr lang="zh-TW" altLang="en-US"/>
        </a:p>
      </dgm:t>
    </dgm:pt>
    <dgm:pt modelId="{C1700BDB-F6BC-4B29-B28B-6D494BE82FFB}">
      <dgm:prSet custT="1"/>
      <dgm:spPr/>
      <dgm:t>
        <a:bodyPr/>
        <a:lstStyle/>
        <a:p>
          <a:r>
            <a:rPr lang="zh-TW" altLang="en-US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前台顯示</a:t>
          </a:r>
          <a:endParaRPr lang="en-US" altLang="zh-TW" sz="1800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en-US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管理</a:t>
          </a:r>
          <a:endParaRPr lang="zh-TW" altLang="en-US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238803F-9907-48D7-B219-50A60A754C5B}" type="parTrans" cxnId="{7D144ACE-60C5-49AC-B435-561569A4E0CA}">
      <dgm:prSet/>
      <dgm:spPr/>
      <dgm:t>
        <a:bodyPr/>
        <a:lstStyle/>
        <a:p>
          <a:endParaRPr lang="zh-TW" altLang="en-US"/>
        </a:p>
      </dgm:t>
    </dgm:pt>
    <dgm:pt modelId="{3461F754-19E0-4F6E-A5E7-D4E19CA3E479}" type="sibTrans" cxnId="{7D144ACE-60C5-49AC-B435-561569A4E0CA}">
      <dgm:prSet/>
      <dgm:spPr/>
      <dgm:t>
        <a:bodyPr/>
        <a:lstStyle/>
        <a:p>
          <a:endParaRPr lang="zh-TW" altLang="en-US"/>
        </a:p>
      </dgm:t>
    </dgm:pt>
    <dgm:pt modelId="{A54F9836-0CD0-4CCB-AD45-23D869E18D86}" type="pres">
      <dgm:prSet presAssocID="{F4DD5D2E-2D9B-4AA8-A385-A16D3F56208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70B48C11-0CFF-4D5A-A643-00225B06AE4A}" type="pres">
      <dgm:prSet presAssocID="{99E1BD80-43BB-4039-A70F-463916F0343E}" presName="hierRoot1" presStyleCnt="0">
        <dgm:presLayoutVars>
          <dgm:hierBranch val="init"/>
        </dgm:presLayoutVars>
      </dgm:prSet>
      <dgm:spPr/>
    </dgm:pt>
    <dgm:pt modelId="{360BFA2C-7206-41CA-A320-74D7BAC0D45F}" type="pres">
      <dgm:prSet presAssocID="{99E1BD80-43BB-4039-A70F-463916F0343E}" presName="rootComposite1" presStyleCnt="0"/>
      <dgm:spPr/>
    </dgm:pt>
    <dgm:pt modelId="{042F52C7-8F63-484D-A4BD-FD22AF31E241}" type="pres">
      <dgm:prSet presAssocID="{99E1BD80-43BB-4039-A70F-463916F0343E}" presName="rootText1" presStyleLbl="node0" presStyleIdx="0" presStyleCnt="1" custLinFactNeighborX="0" custLinFactNeighborY="-17757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58C86CEF-3147-4BC6-A220-8FE4E37AC263}" type="pres">
      <dgm:prSet presAssocID="{99E1BD80-43BB-4039-A70F-463916F0343E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EE887C86-6A71-4954-92AC-F0153B88F265}" type="pres">
      <dgm:prSet presAssocID="{99E1BD80-43BB-4039-A70F-463916F0343E}" presName="hierChild2" presStyleCnt="0"/>
      <dgm:spPr/>
    </dgm:pt>
    <dgm:pt modelId="{C7212899-1EE2-4948-8B9C-9649B5157FD4}" type="pres">
      <dgm:prSet presAssocID="{C598E70F-C693-4E40-96CF-E7DB12152B90}" presName="Name37" presStyleLbl="parChTrans1D2" presStyleIdx="0" presStyleCnt="3"/>
      <dgm:spPr/>
      <dgm:t>
        <a:bodyPr/>
        <a:lstStyle/>
        <a:p>
          <a:endParaRPr lang="zh-TW" altLang="en-US"/>
        </a:p>
      </dgm:t>
    </dgm:pt>
    <dgm:pt modelId="{C819A147-87E0-459E-AD00-51E392D3D24C}" type="pres">
      <dgm:prSet presAssocID="{D6C1B446-A06E-4CF4-8845-07A1ABB85753}" presName="hierRoot2" presStyleCnt="0">
        <dgm:presLayoutVars>
          <dgm:hierBranch val="init"/>
        </dgm:presLayoutVars>
      </dgm:prSet>
      <dgm:spPr/>
    </dgm:pt>
    <dgm:pt modelId="{0E2514F4-3277-45C5-BED7-3FCC8D3C8B94}" type="pres">
      <dgm:prSet presAssocID="{D6C1B446-A06E-4CF4-8845-07A1ABB85753}" presName="rootComposite" presStyleCnt="0"/>
      <dgm:spPr/>
    </dgm:pt>
    <dgm:pt modelId="{0F12114B-9892-44EA-A91B-A72FFA3528FF}" type="pres">
      <dgm:prSet presAssocID="{D6C1B446-A06E-4CF4-8845-07A1ABB85753}" presName="rootText" presStyleLbl="node2" presStyleIdx="0" presStyleCnt="3" custLinFactNeighborX="-32714" custLinFactNeighborY="1961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A7EB4427-B350-492F-BD82-76C2F1A9D825}" type="pres">
      <dgm:prSet presAssocID="{D6C1B446-A06E-4CF4-8845-07A1ABB85753}" presName="rootConnector" presStyleLbl="node2" presStyleIdx="0" presStyleCnt="3"/>
      <dgm:spPr/>
      <dgm:t>
        <a:bodyPr/>
        <a:lstStyle/>
        <a:p>
          <a:endParaRPr lang="zh-TW" altLang="en-US"/>
        </a:p>
      </dgm:t>
    </dgm:pt>
    <dgm:pt modelId="{C1D5F61A-C280-49C3-AB05-D00DD9E0C19B}" type="pres">
      <dgm:prSet presAssocID="{D6C1B446-A06E-4CF4-8845-07A1ABB85753}" presName="hierChild4" presStyleCnt="0"/>
      <dgm:spPr/>
    </dgm:pt>
    <dgm:pt modelId="{05E864E3-D010-47F7-A84C-2115290B307C}" type="pres">
      <dgm:prSet presAssocID="{E4CE554D-0895-4D74-A0E7-B74AAD275375}" presName="Name37" presStyleLbl="parChTrans1D3" presStyleIdx="0" presStyleCnt="6"/>
      <dgm:spPr/>
      <dgm:t>
        <a:bodyPr/>
        <a:lstStyle/>
        <a:p>
          <a:endParaRPr lang="zh-TW" altLang="en-US"/>
        </a:p>
      </dgm:t>
    </dgm:pt>
    <dgm:pt modelId="{7F4E2C30-72AA-4AFD-A6BA-36DFE8381328}" type="pres">
      <dgm:prSet presAssocID="{053DCEC3-03DF-48E1-96C6-AA6B77F3E539}" presName="hierRoot2" presStyleCnt="0">
        <dgm:presLayoutVars>
          <dgm:hierBranch val="init"/>
        </dgm:presLayoutVars>
      </dgm:prSet>
      <dgm:spPr/>
    </dgm:pt>
    <dgm:pt modelId="{3E71B876-CC86-49E7-AC0B-12FFF1ED3550}" type="pres">
      <dgm:prSet presAssocID="{053DCEC3-03DF-48E1-96C6-AA6B77F3E539}" presName="rootComposite" presStyleCnt="0"/>
      <dgm:spPr/>
    </dgm:pt>
    <dgm:pt modelId="{505EEDAC-A548-4544-8200-F80E6B15D60E}" type="pres">
      <dgm:prSet presAssocID="{053DCEC3-03DF-48E1-96C6-AA6B77F3E539}" presName="rootText" presStyleLbl="node3" presStyleIdx="0" presStyleCnt="6" custLinFactNeighborX="-27504" custLinFactNeighborY="-3154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711A0730-CF05-48A8-9FB0-ED3B752405C1}" type="pres">
      <dgm:prSet presAssocID="{053DCEC3-03DF-48E1-96C6-AA6B77F3E539}" presName="rootConnector" presStyleLbl="node3" presStyleIdx="0" presStyleCnt="6"/>
      <dgm:spPr/>
      <dgm:t>
        <a:bodyPr/>
        <a:lstStyle/>
        <a:p>
          <a:endParaRPr lang="zh-TW" altLang="en-US"/>
        </a:p>
      </dgm:t>
    </dgm:pt>
    <dgm:pt modelId="{1FB96519-CDB2-49D0-AD0B-CF5477E881B2}" type="pres">
      <dgm:prSet presAssocID="{053DCEC3-03DF-48E1-96C6-AA6B77F3E539}" presName="hierChild4" presStyleCnt="0"/>
      <dgm:spPr/>
    </dgm:pt>
    <dgm:pt modelId="{2935643B-5FDB-4C02-977F-497787CF219C}" type="pres">
      <dgm:prSet presAssocID="{053DCEC3-03DF-48E1-96C6-AA6B77F3E539}" presName="hierChild5" presStyleCnt="0"/>
      <dgm:spPr/>
    </dgm:pt>
    <dgm:pt modelId="{DD513509-9588-4290-80E8-4AC92EBE2961}" type="pres">
      <dgm:prSet presAssocID="{0F70AB09-DC51-49B3-A2C6-2E2D00FC3A6D}" presName="Name37" presStyleLbl="parChTrans1D3" presStyleIdx="1" presStyleCnt="6"/>
      <dgm:spPr/>
      <dgm:t>
        <a:bodyPr/>
        <a:lstStyle/>
        <a:p>
          <a:endParaRPr lang="zh-TW" altLang="en-US"/>
        </a:p>
      </dgm:t>
    </dgm:pt>
    <dgm:pt modelId="{84012E3D-C9D8-4ECF-B217-8760D49A402A}" type="pres">
      <dgm:prSet presAssocID="{15A6074E-5C09-4872-B584-DA3354488459}" presName="hierRoot2" presStyleCnt="0">
        <dgm:presLayoutVars>
          <dgm:hierBranch val="init"/>
        </dgm:presLayoutVars>
      </dgm:prSet>
      <dgm:spPr/>
    </dgm:pt>
    <dgm:pt modelId="{F48094BF-B515-4723-B992-C57BFA4C9AE3}" type="pres">
      <dgm:prSet presAssocID="{15A6074E-5C09-4872-B584-DA3354488459}" presName="rootComposite" presStyleCnt="0"/>
      <dgm:spPr/>
    </dgm:pt>
    <dgm:pt modelId="{410824FF-67CA-4E00-97C1-F8EF1019EDD6}" type="pres">
      <dgm:prSet presAssocID="{15A6074E-5C09-4872-B584-DA3354488459}" presName="rootText" presStyleLbl="node3" presStyleIdx="1" presStyleCnt="6" custLinFactNeighborX="-26967" custLinFactNeighborY="-3481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3C7B5104-7243-4CA0-AD9A-095FDBBCC019}" type="pres">
      <dgm:prSet presAssocID="{15A6074E-5C09-4872-B584-DA3354488459}" presName="rootConnector" presStyleLbl="node3" presStyleIdx="1" presStyleCnt="6"/>
      <dgm:spPr/>
      <dgm:t>
        <a:bodyPr/>
        <a:lstStyle/>
        <a:p>
          <a:endParaRPr lang="zh-TW" altLang="en-US"/>
        </a:p>
      </dgm:t>
    </dgm:pt>
    <dgm:pt modelId="{4B19B389-AE23-4FEB-9066-6747895ED096}" type="pres">
      <dgm:prSet presAssocID="{15A6074E-5C09-4872-B584-DA3354488459}" presName="hierChild4" presStyleCnt="0"/>
      <dgm:spPr/>
    </dgm:pt>
    <dgm:pt modelId="{4EBB9892-E6A2-4763-BCBB-9F46DFC164AC}" type="pres">
      <dgm:prSet presAssocID="{15A6074E-5C09-4872-B584-DA3354488459}" presName="hierChild5" presStyleCnt="0"/>
      <dgm:spPr/>
    </dgm:pt>
    <dgm:pt modelId="{64BD0A13-523B-4748-8D34-D7309546B683}" type="pres">
      <dgm:prSet presAssocID="{73BE94F6-3E67-4693-A339-7D2956F26372}" presName="Name37" presStyleLbl="parChTrans1D3" presStyleIdx="2" presStyleCnt="6"/>
      <dgm:spPr/>
      <dgm:t>
        <a:bodyPr/>
        <a:lstStyle/>
        <a:p>
          <a:endParaRPr lang="zh-TW" altLang="en-US"/>
        </a:p>
      </dgm:t>
    </dgm:pt>
    <dgm:pt modelId="{4F4A5C18-B143-4BBA-8F54-57F80E9BC4FE}" type="pres">
      <dgm:prSet presAssocID="{413B7EB6-9E43-42C4-95A3-267E8FAC40C6}" presName="hierRoot2" presStyleCnt="0">
        <dgm:presLayoutVars>
          <dgm:hierBranch val="init"/>
        </dgm:presLayoutVars>
      </dgm:prSet>
      <dgm:spPr/>
    </dgm:pt>
    <dgm:pt modelId="{7533B022-E2DE-4AFA-B676-1467D0E0C9F5}" type="pres">
      <dgm:prSet presAssocID="{413B7EB6-9E43-42C4-95A3-267E8FAC40C6}" presName="rootComposite" presStyleCnt="0"/>
      <dgm:spPr/>
    </dgm:pt>
    <dgm:pt modelId="{BE12CCED-59D4-4181-B809-D8D7D9A77B2F}" type="pres">
      <dgm:prSet presAssocID="{413B7EB6-9E43-42C4-95A3-267E8FAC40C6}" presName="rootText" presStyleLbl="node3" presStyleIdx="2" presStyleCnt="6" custLinFactNeighborX="-26430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D30EF682-467D-4DC5-A1AA-96A8F6DDFAB2}" type="pres">
      <dgm:prSet presAssocID="{413B7EB6-9E43-42C4-95A3-267E8FAC40C6}" presName="rootConnector" presStyleLbl="node3" presStyleIdx="2" presStyleCnt="6"/>
      <dgm:spPr/>
      <dgm:t>
        <a:bodyPr/>
        <a:lstStyle/>
        <a:p>
          <a:endParaRPr lang="zh-TW" altLang="en-US"/>
        </a:p>
      </dgm:t>
    </dgm:pt>
    <dgm:pt modelId="{DE0398D6-12CA-4A96-A03A-2BB126704368}" type="pres">
      <dgm:prSet presAssocID="{413B7EB6-9E43-42C4-95A3-267E8FAC40C6}" presName="hierChild4" presStyleCnt="0"/>
      <dgm:spPr/>
    </dgm:pt>
    <dgm:pt modelId="{3698F18C-A371-42B6-B893-1B5194C64C1A}" type="pres">
      <dgm:prSet presAssocID="{413B7EB6-9E43-42C4-95A3-267E8FAC40C6}" presName="hierChild5" presStyleCnt="0"/>
      <dgm:spPr/>
    </dgm:pt>
    <dgm:pt modelId="{59F4D80D-46BD-4EFC-A9C8-FCF47D46A395}" type="pres">
      <dgm:prSet presAssocID="{D6C1B446-A06E-4CF4-8845-07A1ABB85753}" presName="hierChild5" presStyleCnt="0"/>
      <dgm:spPr/>
    </dgm:pt>
    <dgm:pt modelId="{62CCDB87-7453-4622-93D7-CEF1C7DD8A38}" type="pres">
      <dgm:prSet presAssocID="{682AB5E4-3BD9-477A-A197-1E4FE9635848}" presName="Name37" presStyleLbl="parChTrans1D2" presStyleIdx="1" presStyleCnt="3"/>
      <dgm:spPr/>
      <dgm:t>
        <a:bodyPr/>
        <a:lstStyle/>
        <a:p>
          <a:endParaRPr lang="zh-TW" altLang="en-US"/>
        </a:p>
      </dgm:t>
    </dgm:pt>
    <dgm:pt modelId="{4EB73F33-B2A9-49B8-8F95-D5DC987AA040}" type="pres">
      <dgm:prSet presAssocID="{E1FFF7A5-7D5B-4C4B-AF2E-DB18FDE76F77}" presName="hierRoot2" presStyleCnt="0">
        <dgm:presLayoutVars>
          <dgm:hierBranch val="init"/>
        </dgm:presLayoutVars>
      </dgm:prSet>
      <dgm:spPr/>
    </dgm:pt>
    <dgm:pt modelId="{6314DFEB-B346-4668-913F-82603AF2E7DD}" type="pres">
      <dgm:prSet presAssocID="{E1FFF7A5-7D5B-4C4B-AF2E-DB18FDE76F77}" presName="rootComposite" presStyleCnt="0"/>
      <dgm:spPr/>
    </dgm:pt>
    <dgm:pt modelId="{7A12817A-472E-4A63-BECB-F60F78750A85}" type="pres">
      <dgm:prSet presAssocID="{E1FFF7A5-7D5B-4C4B-AF2E-DB18FDE76F77}" presName="rootText" presStyleLbl="node2" presStyleIdx="1" presStyleCnt="3" custScaleX="142470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D98CB1C9-873E-48D5-B0A9-1DADC65031CC}" type="pres">
      <dgm:prSet presAssocID="{E1FFF7A5-7D5B-4C4B-AF2E-DB18FDE76F77}" presName="rootConnector" presStyleLbl="node2" presStyleIdx="1" presStyleCnt="3"/>
      <dgm:spPr/>
      <dgm:t>
        <a:bodyPr/>
        <a:lstStyle/>
        <a:p>
          <a:endParaRPr lang="zh-TW" altLang="en-US"/>
        </a:p>
      </dgm:t>
    </dgm:pt>
    <dgm:pt modelId="{D4836308-B2D8-40E0-8EB2-78B1CE8B068D}" type="pres">
      <dgm:prSet presAssocID="{E1FFF7A5-7D5B-4C4B-AF2E-DB18FDE76F77}" presName="hierChild4" presStyleCnt="0"/>
      <dgm:spPr/>
    </dgm:pt>
    <dgm:pt modelId="{919E0FC6-49BC-438E-84B6-2E19860F0631}" type="pres">
      <dgm:prSet presAssocID="{4E47F2BD-889E-4896-A668-BEF79EAB1A50}" presName="Name37" presStyleLbl="parChTrans1D3" presStyleIdx="3" presStyleCnt="6"/>
      <dgm:spPr/>
      <dgm:t>
        <a:bodyPr/>
        <a:lstStyle/>
        <a:p>
          <a:endParaRPr lang="zh-TW" altLang="en-US"/>
        </a:p>
      </dgm:t>
    </dgm:pt>
    <dgm:pt modelId="{AD50FE58-979E-4C4D-925B-9393BEE443B6}" type="pres">
      <dgm:prSet presAssocID="{5E132416-7117-48B2-B318-A424D734FF69}" presName="hierRoot2" presStyleCnt="0">
        <dgm:presLayoutVars>
          <dgm:hierBranch val="init"/>
        </dgm:presLayoutVars>
      </dgm:prSet>
      <dgm:spPr/>
    </dgm:pt>
    <dgm:pt modelId="{ABC10971-D1E7-4BF0-9E51-C99B1390985E}" type="pres">
      <dgm:prSet presAssocID="{5E132416-7117-48B2-B318-A424D734FF69}" presName="rootComposite" presStyleCnt="0"/>
      <dgm:spPr/>
    </dgm:pt>
    <dgm:pt modelId="{F5075248-A500-461F-B76C-169051410C73}" type="pres">
      <dgm:prSet presAssocID="{5E132416-7117-48B2-B318-A424D734FF69}" presName="rootText" presStyleLbl="node3" presStyleIdx="3" presStyleCnt="6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20787976-4DA6-495D-B650-7EB894D059A0}" type="pres">
      <dgm:prSet presAssocID="{5E132416-7117-48B2-B318-A424D734FF69}" presName="rootConnector" presStyleLbl="node3" presStyleIdx="3" presStyleCnt="6"/>
      <dgm:spPr/>
      <dgm:t>
        <a:bodyPr/>
        <a:lstStyle/>
        <a:p>
          <a:endParaRPr lang="zh-TW" altLang="en-US"/>
        </a:p>
      </dgm:t>
    </dgm:pt>
    <dgm:pt modelId="{714D968B-CAA7-4C6A-9197-03BB124ED299}" type="pres">
      <dgm:prSet presAssocID="{5E132416-7117-48B2-B318-A424D734FF69}" presName="hierChild4" presStyleCnt="0"/>
      <dgm:spPr/>
    </dgm:pt>
    <dgm:pt modelId="{0C2B2624-E1A8-4190-93AB-26A64C24D109}" type="pres">
      <dgm:prSet presAssocID="{5E132416-7117-48B2-B318-A424D734FF69}" presName="hierChild5" presStyleCnt="0"/>
      <dgm:spPr/>
    </dgm:pt>
    <dgm:pt modelId="{2E0438F1-7DC8-415C-844C-2855D06ECB3D}" type="pres">
      <dgm:prSet presAssocID="{E1FFF7A5-7D5B-4C4B-AF2E-DB18FDE76F77}" presName="hierChild5" presStyleCnt="0"/>
      <dgm:spPr/>
    </dgm:pt>
    <dgm:pt modelId="{F50B45B5-1A1C-498F-8EE7-DFACF79D5251}" type="pres">
      <dgm:prSet presAssocID="{AD588F40-8449-49F5-9F2B-921CF8A9C9D6}" presName="Name37" presStyleLbl="parChTrans1D2" presStyleIdx="2" presStyleCnt="3"/>
      <dgm:spPr/>
      <dgm:t>
        <a:bodyPr/>
        <a:lstStyle/>
        <a:p>
          <a:endParaRPr lang="zh-TW" altLang="en-US"/>
        </a:p>
      </dgm:t>
    </dgm:pt>
    <dgm:pt modelId="{29AA0629-5B98-4199-98F0-5CB58AB2C1CD}" type="pres">
      <dgm:prSet presAssocID="{7BB430BA-8091-4178-9F16-2A082E083D40}" presName="hierRoot2" presStyleCnt="0">
        <dgm:presLayoutVars>
          <dgm:hierBranch val="init"/>
        </dgm:presLayoutVars>
      </dgm:prSet>
      <dgm:spPr/>
    </dgm:pt>
    <dgm:pt modelId="{73604E87-04C8-4642-A64E-74BEECBE12EF}" type="pres">
      <dgm:prSet presAssocID="{7BB430BA-8091-4178-9F16-2A082E083D40}" presName="rootComposite" presStyleCnt="0"/>
      <dgm:spPr/>
    </dgm:pt>
    <dgm:pt modelId="{AFCB5441-3EE2-490B-A0E1-E5F3CE763C16}" type="pres">
      <dgm:prSet presAssocID="{7BB430BA-8091-4178-9F16-2A082E083D40}" presName="rootText" presStyleLbl="node2" presStyleIdx="2" presStyleCnt="3" custLinFactNeighborX="14933" custLinFactNeighborY="2016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3D8279CA-6C4E-4F4E-AE14-CF425EB6AC46}" type="pres">
      <dgm:prSet presAssocID="{7BB430BA-8091-4178-9F16-2A082E083D40}" presName="rootConnector" presStyleLbl="node2" presStyleIdx="2" presStyleCnt="3"/>
      <dgm:spPr/>
      <dgm:t>
        <a:bodyPr/>
        <a:lstStyle/>
        <a:p>
          <a:endParaRPr lang="zh-TW" altLang="en-US"/>
        </a:p>
      </dgm:t>
    </dgm:pt>
    <dgm:pt modelId="{E7C980E1-E8E7-4511-9318-6BE9A0AFD17E}" type="pres">
      <dgm:prSet presAssocID="{7BB430BA-8091-4178-9F16-2A082E083D40}" presName="hierChild4" presStyleCnt="0"/>
      <dgm:spPr/>
    </dgm:pt>
    <dgm:pt modelId="{252B2C2D-07E0-4A73-B506-9AEC36F6279A}" type="pres">
      <dgm:prSet presAssocID="{0068BBBA-A21F-49A3-A750-EF6D2DE20CD5}" presName="Name37" presStyleLbl="parChTrans1D3" presStyleIdx="4" presStyleCnt="6"/>
      <dgm:spPr/>
      <dgm:t>
        <a:bodyPr/>
        <a:lstStyle/>
        <a:p>
          <a:endParaRPr lang="zh-TW" altLang="en-US"/>
        </a:p>
      </dgm:t>
    </dgm:pt>
    <dgm:pt modelId="{828E9C30-B01C-4906-A751-7A66E824E0DE}" type="pres">
      <dgm:prSet presAssocID="{AA109112-BAC0-4CFD-AB84-BAE72F38C53B}" presName="hierRoot2" presStyleCnt="0">
        <dgm:presLayoutVars>
          <dgm:hierBranch val="init"/>
        </dgm:presLayoutVars>
      </dgm:prSet>
      <dgm:spPr/>
    </dgm:pt>
    <dgm:pt modelId="{C0834165-24EA-431B-A062-F17906D0EF66}" type="pres">
      <dgm:prSet presAssocID="{AA109112-BAC0-4CFD-AB84-BAE72F38C53B}" presName="rootComposite" presStyleCnt="0"/>
      <dgm:spPr/>
    </dgm:pt>
    <dgm:pt modelId="{EAF28DB2-A377-4B06-A4FF-C9B9DF0A6BDA}" type="pres">
      <dgm:prSet presAssocID="{AA109112-BAC0-4CFD-AB84-BAE72F38C53B}" presName="rootText" presStyleLbl="node3" presStyleIdx="4" presStyleCnt="6" custLinFactNeighborX="17594" custLinFactNeighborY="-1008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AE818338-BEAD-43D8-9CE0-2EB3214530D3}" type="pres">
      <dgm:prSet presAssocID="{AA109112-BAC0-4CFD-AB84-BAE72F38C53B}" presName="rootConnector" presStyleLbl="node3" presStyleIdx="4" presStyleCnt="6"/>
      <dgm:spPr/>
      <dgm:t>
        <a:bodyPr/>
        <a:lstStyle/>
        <a:p>
          <a:endParaRPr lang="zh-TW" altLang="en-US"/>
        </a:p>
      </dgm:t>
    </dgm:pt>
    <dgm:pt modelId="{C3E2DDC3-AC32-4093-B1F7-DB5FBE3AFEAE}" type="pres">
      <dgm:prSet presAssocID="{AA109112-BAC0-4CFD-AB84-BAE72F38C53B}" presName="hierChild4" presStyleCnt="0"/>
      <dgm:spPr/>
    </dgm:pt>
    <dgm:pt modelId="{85DBAD62-AAA9-4998-8A77-456AE40CBEEA}" type="pres">
      <dgm:prSet presAssocID="{AA109112-BAC0-4CFD-AB84-BAE72F38C53B}" presName="hierChild5" presStyleCnt="0"/>
      <dgm:spPr/>
    </dgm:pt>
    <dgm:pt modelId="{8939D1D6-D678-4F25-9A63-81BD454F7DBB}" type="pres">
      <dgm:prSet presAssocID="{4238803F-9907-48D7-B219-50A60A754C5B}" presName="Name37" presStyleLbl="parChTrans1D3" presStyleIdx="5" presStyleCnt="6"/>
      <dgm:spPr/>
      <dgm:t>
        <a:bodyPr/>
        <a:lstStyle/>
        <a:p>
          <a:endParaRPr lang="zh-TW" altLang="en-US"/>
        </a:p>
      </dgm:t>
    </dgm:pt>
    <dgm:pt modelId="{B808841D-BE20-40BC-9B5E-4B354FD722B1}" type="pres">
      <dgm:prSet presAssocID="{C1700BDB-F6BC-4B29-B28B-6D494BE82FFB}" presName="hierRoot2" presStyleCnt="0">
        <dgm:presLayoutVars>
          <dgm:hierBranch val="init"/>
        </dgm:presLayoutVars>
      </dgm:prSet>
      <dgm:spPr/>
    </dgm:pt>
    <dgm:pt modelId="{45160D99-BC42-45DA-919A-B60A5624D2B5}" type="pres">
      <dgm:prSet presAssocID="{C1700BDB-F6BC-4B29-B28B-6D494BE82FFB}" presName="rootComposite" presStyleCnt="0"/>
      <dgm:spPr/>
    </dgm:pt>
    <dgm:pt modelId="{0B6AF518-E90E-4CD5-BBA3-385680DEB999}" type="pres">
      <dgm:prSet presAssocID="{C1700BDB-F6BC-4B29-B28B-6D494BE82FFB}" presName="rootText" presStyleLbl="node3" presStyleIdx="5" presStyleCnt="6" custLinFactNeighborX="17090" custLinFactNeighborY="11088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C6EDB729-BEA9-42F4-A3CC-BEDEFCFC4CD7}" type="pres">
      <dgm:prSet presAssocID="{C1700BDB-F6BC-4B29-B28B-6D494BE82FFB}" presName="rootConnector" presStyleLbl="node3" presStyleIdx="5" presStyleCnt="6"/>
      <dgm:spPr/>
      <dgm:t>
        <a:bodyPr/>
        <a:lstStyle/>
        <a:p>
          <a:endParaRPr lang="zh-TW" altLang="en-US"/>
        </a:p>
      </dgm:t>
    </dgm:pt>
    <dgm:pt modelId="{3572E0F2-749B-49EB-98B2-E04036B0B414}" type="pres">
      <dgm:prSet presAssocID="{C1700BDB-F6BC-4B29-B28B-6D494BE82FFB}" presName="hierChild4" presStyleCnt="0"/>
      <dgm:spPr/>
    </dgm:pt>
    <dgm:pt modelId="{FA26AA9A-FB8E-46A7-96A7-A258596D735B}" type="pres">
      <dgm:prSet presAssocID="{C1700BDB-F6BC-4B29-B28B-6D494BE82FFB}" presName="hierChild5" presStyleCnt="0"/>
      <dgm:spPr/>
    </dgm:pt>
    <dgm:pt modelId="{757C3AD4-883C-454E-AABD-A0747CF8C667}" type="pres">
      <dgm:prSet presAssocID="{7BB430BA-8091-4178-9F16-2A082E083D40}" presName="hierChild5" presStyleCnt="0"/>
      <dgm:spPr/>
    </dgm:pt>
    <dgm:pt modelId="{BDECCA53-CF9B-4B1D-9659-9098AF72B2A7}" type="pres">
      <dgm:prSet presAssocID="{99E1BD80-43BB-4039-A70F-463916F0343E}" presName="hierChild3" presStyleCnt="0"/>
      <dgm:spPr/>
    </dgm:pt>
  </dgm:ptLst>
  <dgm:cxnLst>
    <dgm:cxn modelId="{53A6FF0F-F9B8-47F5-8BB8-2A4C156DCBA8}" type="presOf" srcId="{99E1BD80-43BB-4039-A70F-463916F0343E}" destId="{042F52C7-8F63-484D-A4BD-FD22AF31E241}" srcOrd="0" destOrd="0" presId="urn:microsoft.com/office/officeart/2005/8/layout/orgChart1"/>
    <dgm:cxn modelId="{F1BBC5DA-EA71-4AE1-BA60-31688F444F16}" type="presOf" srcId="{413B7EB6-9E43-42C4-95A3-267E8FAC40C6}" destId="{BE12CCED-59D4-4181-B809-D8D7D9A77B2F}" srcOrd="0" destOrd="0" presId="urn:microsoft.com/office/officeart/2005/8/layout/orgChart1"/>
    <dgm:cxn modelId="{7A7FC150-9D69-4F17-B580-5F128EE38B46}" type="presOf" srcId="{C598E70F-C693-4E40-96CF-E7DB12152B90}" destId="{C7212899-1EE2-4948-8B9C-9649B5157FD4}" srcOrd="0" destOrd="0" presId="urn:microsoft.com/office/officeart/2005/8/layout/orgChart1"/>
    <dgm:cxn modelId="{837BD2BC-6909-42D2-B59B-562A0B8B5832}" srcId="{E1FFF7A5-7D5B-4C4B-AF2E-DB18FDE76F77}" destId="{5E132416-7117-48B2-B318-A424D734FF69}" srcOrd="0" destOrd="0" parTransId="{4E47F2BD-889E-4896-A668-BEF79EAB1A50}" sibTransId="{37494E44-E93A-4C5A-A681-D8B830902B6E}"/>
    <dgm:cxn modelId="{9B9F6D5F-B788-4879-B65C-9E19446071C4}" srcId="{F4DD5D2E-2D9B-4AA8-A385-A16D3F56208A}" destId="{99E1BD80-43BB-4039-A70F-463916F0343E}" srcOrd="0" destOrd="0" parTransId="{52254971-632A-494E-820C-2D450D88DCC8}" sibTransId="{67A38305-ECB3-468F-8D5D-4CB31D204E2C}"/>
    <dgm:cxn modelId="{A5E2EEAB-247F-45CE-9CDE-A0260C02AFC0}" type="presOf" srcId="{0068BBBA-A21F-49A3-A750-EF6D2DE20CD5}" destId="{252B2C2D-07E0-4A73-B506-9AEC36F6279A}" srcOrd="0" destOrd="0" presId="urn:microsoft.com/office/officeart/2005/8/layout/orgChart1"/>
    <dgm:cxn modelId="{89D2DA24-57CA-49D0-8D5C-457F8CBEDE86}" type="presOf" srcId="{E4CE554D-0895-4D74-A0E7-B74AAD275375}" destId="{05E864E3-D010-47F7-A84C-2115290B307C}" srcOrd="0" destOrd="0" presId="urn:microsoft.com/office/officeart/2005/8/layout/orgChart1"/>
    <dgm:cxn modelId="{7EA8D8E6-78C5-4FAE-83DD-B6537C0B8497}" srcId="{D6C1B446-A06E-4CF4-8845-07A1ABB85753}" destId="{053DCEC3-03DF-48E1-96C6-AA6B77F3E539}" srcOrd="0" destOrd="0" parTransId="{E4CE554D-0895-4D74-A0E7-B74AAD275375}" sibTransId="{3A97851B-E394-43EF-A931-BF889584FE43}"/>
    <dgm:cxn modelId="{C18B2F33-953C-432E-9C08-786B9F8D9E3E}" type="presOf" srcId="{053DCEC3-03DF-48E1-96C6-AA6B77F3E539}" destId="{711A0730-CF05-48A8-9FB0-ED3B752405C1}" srcOrd="1" destOrd="0" presId="urn:microsoft.com/office/officeart/2005/8/layout/orgChart1"/>
    <dgm:cxn modelId="{BF04076F-9506-4665-8DAE-524F0AC73DB3}" type="presOf" srcId="{AD588F40-8449-49F5-9F2B-921CF8A9C9D6}" destId="{F50B45B5-1A1C-498F-8EE7-DFACF79D5251}" srcOrd="0" destOrd="0" presId="urn:microsoft.com/office/officeart/2005/8/layout/orgChart1"/>
    <dgm:cxn modelId="{65A2D427-50C2-4902-AE5A-2399AD4D795F}" type="presOf" srcId="{D6C1B446-A06E-4CF4-8845-07A1ABB85753}" destId="{0F12114B-9892-44EA-A91B-A72FFA3528FF}" srcOrd="0" destOrd="0" presId="urn:microsoft.com/office/officeart/2005/8/layout/orgChart1"/>
    <dgm:cxn modelId="{3B952AA0-EDAB-4B71-810D-D8F9DD61C9D0}" type="presOf" srcId="{F4DD5D2E-2D9B-4AA8-A385-A16D3F56208A}" destId="{A54F9836-0CD0-4CCB-AD45-23D869E18D86}" srcOrd="0" destOrd="0" presId="urn:microsoft.com/office/officeart/2005/8/layout/orgChart1"/>
    <dgm:cxn modelId="{2264BB63-3B8F-4F6E-B23F-A0CFEFAB5A75}" srcId="{7BB430BA-8091-4178-9F16-2A082E083D40}" destId="{AA109112-BAC0-4CFD-AB84-BAE72F38C53B}" srcOrd="0" destOrd="0" parTransId="{0068BBBA-A21F-49A3-A750-EF6D2DE20CD5}" sibTransId="{B3A9622B-05CF-4DB5-9278-15D40F058134}"/>
    <dgm:cxn modelId="{A236E479-FAE7-4591-B3F7-F2964DA63585}" type="presOf" srcId="{99E1BD80-43BB-4039-A70F-463916F0343E}" destId="{58C86CEF-3147-4BC6-A220-8FE4E37AC263}" srcOrd="1" destOrd="0" presId="urn:microsoft.com/office/officeart/2005/8/layout/orgChart1"/>
    <dgm:cxn modelId="{ADF19629-D5D5-4495-9E4C-C139E3F555A7}" type="presOf" srcId="{053DCEC3-03DF-48E1-96C6-AA6B77F3E539}" destId="{505EEDAC-A548-4544-8200-F80E6B15D60E}" srcOrd="0" destOrd="0" presId="urn:microsoft.com/office/officeart/2005/8/layout/orgChart1"/>
    <dgm:cxn modelId="{5B764236-1BB5-4958-BE19-4C2168F65EEC}" type="presOf" srcId="{413B7EB6-9E43-42C4-95A3-267E8FAC40C6}" destId="{D30EF682-467D-4DC5-A1AA-96A8F6DDFAB2}" srcOrd="1" destOrd="0" presId="urn:microsoft.com/office/officeart/2005/8/layout/orgChart1"/>
    <dgm:cxn modelId="{9AF4FAAA-B951-47F2-93BD-8F4BAB7675DE}" type="presOf" srcId="{73BE94F6-3E67-4693-A339-7D2956F26372}" destId="{64BD0A13-523B-4748-8D34-D7309546B683}" srcOrd="0" destOrd="0" presId="urn:microsoft.com/office/officeart/2005/8/layout/orgChart1"/>
    <dgm:cxn modelId="{49ABD5E8-B6F7-4E7F-85BB-3BCA2C33A74C}" type="presOf" srcId="{C1700BDB-F6BC-4B29-B28B-6D494BE82FFB}" destId="{C6EDB729-BEA9-42F4-A3CC-BEDEFCFC4CD7}" srcOrd="1" destOrd="0" presId="urn:microsoft.com/office/officeart/2005/8/layout/orgChart1"/>
    <dgm:cxn modelId="{F41BFEB5-7659-4A7C-8D53-B3072CD78732}" type="presOf" srcId="{E1FFF7A5-7D5B-4C4B-AF2E-DB18FDE76F77}" destId="{7A12817A-472E-4A63-BECB-F60F78750A85}" srcOrd="0" destOrd="0" presId="urn:microsoft.com/office/officeart/2005/8/layout/orgChart1"/>
    <dgm:cxn modelId="{1CE95410-18EC-4D45-A91E-7DAB0B36FB00}" type="presOf" srcId="{E1FFF7A5-7D5B-4C4B-AF2E-DB18FDE76F77}" destId="{D98CB1C9-873E-48D5-B0A9-1DADC65031CC}" srcOrd="1" destOrd="0" presId="urn:microsoft.com/office/officeart/2005/8/layout/orgChart1"/>
    <dgm:cxn modelId="{F7AC9519-8549-4358-99FD-70554710B474}" srcId="{99E1BD80-43BB-4039-A70F-463916F0343E}" destId="{7BB430BA-8091-4178-9F16-2A082E083D40}" srcOrd="2" destOrd="0" parTransId="{AD588F40-8449-49F5-9F2B-921CF8A9C9D6}" sibTransId="{70BABD69-364A-4A4A-BD80-2AD59582E40D}"/>
    <dgm:cxn modelId="{F3CCFD01-4222-4484-9510-91A9B4093BC7}" type="presOf" srcId="{15A6074E-5C09-4872-B584-DA3354488459}" destId="{410824FF-67CA-4E00-97C1-F8EF1019EDD6}" srcOrd="0" destOrd="0" presId="urn:microsoft.com/office/officeart/2005/8/layout/orgChart1"/>
    <dgm:cxn modelId="{A3419708-72BD-44AA-B6E1-4EE078D17214}" type="presOf" srcId="{682AB5E4-3BD9-477A-A197-1E4FE9635848}" destId="{62CCDB87-7453-4622-93D7-CEF1C7DD8A38}" srcOrd="0" destOrd="0" presId="urn:microsoft.com/office/officeart/2005/8/layout/orgChart1"/>
    <dgm:cxn modelId="{09E4A955-8258-4F15-A9D1-D1DF219AF341}" srcId="{D6C1B446-A06E-4CF4-8845-07A1ABB85753}" destId="{413B7EB6-9E43-42C4-95A3-267E8FAC40C6}" srcOrd="2" destOrd="0" parTransId="{73BE94F6-3E67-4693-A339-7D2956F26372}" sibTransId="{A3F829B3-9241-4CF6-911F-CD7DD8A83406}"/>
    <dgm:cxn modelId="{27C33A47-66ED-491E-ACEC-CD382CEAE28A}" srcId="{99E1BD80-43BB-4039-A70F-463916F0343E}" destId="{E1FFF7A5-7D5B-4C4B-AF2E-DB18FDE76F77}" srcOrd="1" destOrd="0" parTransId="{682AB5E4-3BD9-477A-A197-1E4FE9635848}" sibTransId="{6809F39D-6725-4CA7-BDF3-23FDDF65CDA0}"/>
    <dgm:cxn modelId="{BD3A88DA-B05C-48DB-A60A-2E6BD68748AF}" type="presOf" srcId="{5E132416-7117-48B2-B318-A424D734FF69}" destId="{20787976-4DA6-495D-B650-7EB894D059A0}" srcOrd="1" destOrd="0" presId="urn:microsoft.com/office/officeart/2005/8/layout/orgChart1"/>
    <dgm:cxn modelId="{8788798F-EEDA-42A9-A754-19A424AE3A15}" type="presOf" srcId="{4E47F2BD-889E-4896-A668-BEF79EAB1A50}" destId="{919E0FC6-49BC-438E-84B6-2E19860F0631}" srcOrd="0" destOrd="0" presId="urn:microsoft.com/office/officeart/2005/8/layout/orgChart1"/>
    <dgm:cxn modelId="{1A494844-FB7C-4525-B217-07D51EF5FB6B}" srcId="{D6C1B446-A06E-4CF4-8845-07A1ABB85753}" destId="{15A6074E-5C09-4872-B584-DA3354488459}" srcOrd="1" destOrd="0" parTransId="{0F70AB09-DC51-49B3-A2C6-2E2D00FC3A6D}" sibTransId="{E52E009D-E8C4-4F66-B55B-E0BFE332F7F2}"/>
    <dgm:cxn modelId="{AFEBCE8B-716C-4027-B775-17B32811EAD4}" type="presOf" srcId="{C1700BDB-F6BC-4B29-B28B-6D494BE82FFB}" destId="{0B6AF518-E90E-4CD5-BBA3-385680DEB999}" srcOrd="0" destOrd="0" presId="urn:microsoft.com/office/officeart/2005/8/layout/orgChart1"/>
    <dgm:cxn modelId="{40A7789F-C2F5-4340-A79F-9AD7DA720AE3}" type="presOf" srcId="{5E132416-7117-48B2-B318-A424D734FF69}" destId="{F5075248-A500-461F-B76C-169051410C73}" srcOrd="0" destOrd="0" presId="urn:microsoft.com/office/officeart/2005/8/layout/orgChart1"/>
    <dgm:cxn modelId="{4CBFE106-48C2-41CB-B1E0-9DC86112BA70}" type="presOf" srcId="{D6C1B446-A06E-4CF4-8845-07A1ABB85753}" destId="{A7EB4427-B350-492F-BD82-76C2F1A9D825}" srcOrd="1" destOrd="0" presId="urn:microsoft.com/office/officeart/2005/8/layout/orgChart1"/>
    <dgm:cxn modelId="{EC2228C6-22AF-401A-B4E2-2071BB36BDAE}" type="presOf" srcId="{AA109112-BAC0-4CFD-AB84-BAE72F38C53B}" destId="{EAF28DB2-A377-4B06-A4FF-C9B9DF0A6BDA}" srcOrd="0" destOrd="0" presId="urn:microsoft.com/office/officeart/2005/8/layout/orgChart1"/>
    <dgm:cxn modelId="{A2712A7A-7F84-49A0-B5C5-2C70EF4604B6}" type="presOf" srcId="{7BB430BA-8091-4178-9F16-2A082E083D40}" destId="{3D8279CA-6C4E-4F4E-AE14-CF425EB6AC46}" srcOrd="1" destOrd="0" presId="urn:microsoft.com/office/officeart/2005/8/layout/orgChart1"/>
    <dgm:cxn modelId="{C33FF120-6F7E-48CA-86DC-E54F107D71DE}" type="presOf" srcId="{0F70AB09-DC51-49B3-A2C6-2E2D00FC3A6D}" destId="{DD513509-9588-4290-80E8-4AC92EBE2961}" srcOrd="0" destOrd="0" presId="urn:microsoft.com/office/officeart/2005/8/layout/orgChart1"/>
    <dgm:cxn modelId="{8BEA3ED2-EC27-45EF-83CB-27CDD4D58E89}" type="presOf" srcId="{15A6074E-5C09-4872-B584-DA3354488459}" destId="{3C7B5104-7243-4CA0-AD9A-095FDBBCC019}" srcOrd="1" destOrd="0" presId="urn:microsoft.com/office/officeart/2005/8/layout/orgChart1"/>
    <dgm:cxn modelId="{7D144ACE-60C5-49AC-B435-561569A4E0CA}" srcId="{7BB430BA-8091-4178-9F16-2A082E083D40}" destId="{C1700BDB-F6BC-4B29-B28B-6D494BE82FFB}" srcOrd="1" destOrd="0" parTransId="{4238803F-9907-48D7-B219-50A60A754C5B}" sibTransId="{3461F754-19E0-4F6E-A5E7-D4E19CA3E479}"/>
    <dgm:cxn modelId="{AAC0B3E3-379B-4184-A31F-B785F3E28503}" srcId="{99E1BD80-43BB-4039-A70F-463916F0343E}" destId="{D6C1B446-A06E-4CF4-8845-07A1ABB85753}" srcOrd="0" destOrd="0" parTransId="{C598E70F-C693-4E40-96CF-E7DB12152B90}" sibTransId="{F602F6C0-027E-4295-B8E1-D2F86530A803}"/>
    <dgm:cxn modelId="{E642CE94-4FC6-48A8-AE9B-C3D557FC43FB}" type="presOf" srcId="{7BB430BA-8091-4178-9F16-2A082E083D40}" destId="{AFCB5441-3EE2-490B-A0E1-E5F3CE763C16}" srcOrd="0" destOrd="0" presId="urn:microsoft.com/office/officeart/2005/8/layout/orgChart1"/>
    <dgm:cxn modelId="{E281ED18-CCB0-4ACC-94B8-09D4135E3571}" type="presOf" srcId="{AA109112-BAC0-4CFD-AB84-BAE72F38C53B}" destId="{AE818338-BEAD-43D8-9CE0-2EB3214530D3}" srcOrd="1" destOrd="0" presId="urn:microsoft.com/office/officeart/2005/8/layout/orgChart1"/>
    <dgm:cxn modelId="{1A9C8CD4-8B8B-4D03-B8CF-5475E61BAF6C}" type="presOf" srcId="{4238803F-9907-48D7-B219-50A60A754C5B}" destId="{8939D1D6-D678-4F25-9A63-81BD454F7DBB}" srcOrd="0" destOrd="0" presId="urn:microsoft.com/office/officeart/2005/8/layout/orgChart1"/>
    <dgm:cxn modelId="{04559DE2-1831-4AC4-99DC-3B1729A5341D}" type="presParOf" srcId="{A54F9836-0CD0-4CCB-AD45-23D869E18D86}" destId="{70B48C11-0CFF-4D5A-A643-00225B06AE4A}" srcOrd="0" destOrd="0" presId="urn:microsoft.com/office/officeart/2005/8/layout/orgChart1"/>
    <dgm:cxn modelId="{2BB05EA5-8657-489F-AB24-BAFD5BE0631F}" type="presParOf" srcId="{70B48C11-0CFF-4D5A-A643-00225B06AE4A}" destId="{360BFA2C-7206-41CA-A320-74D7BAC0D45F}" srcOrd="0" destOrd="0" presId="urn:microsoft.com/office/officeart/2005/8/layout/orgChart1"/>
    <dgm:cxn modelId="{624587AF-3B41-4079-A115-3A0BE64EEED8}" type="presParOf" srcId="{360BFA2C-7206-41CA-A320-74D7BAC0D45F}" destId="{042F52C7-8F63-484D-A4BD-FD22AF31E241}" srcOrd="0" destOrd="0" presId="urn:microsoft.com/office/officeart/2005/8/layout/orgChart1"/>
    <dgm:cxn modelId="{FFDFC018-95BA-4E6D-B026-41C861736747}" type="presParOf" srcId="{360BFA2C-7206-41CA-A320-74D7BAC0D45F}" destId="{58C86CEF-3147-4BC6-A220-8FE4E37AC263}" srcOrd="1" destOrd="0" presId="urn:microsoft.com/office/officeart/2005/8/layout/orgChart1"/>
    <dgm:cxn modelId="{E87EB64B-B5B0-4038-9C0F-9DF727A4FCAC}" type="presParOf" srcId="{70B48C11-0CFF-4D5A-A643-00225B06AE4A}" destId="{EE887C86-6A71-4954-92AC-F0153B88F265}" srcOrd="1" destOrd="0" presId="urn:microsoft.com/office/officeart/2005/8/layout/orgChart1"/>
    <dgm:cxn modelId="{400F4DB3-5B12-4EAE-A44C-D04E59D66FBD}" type="presParOf" srcId="{EE887C86-6A71-4954-92AC-F0153B88F265}" destId="{C7212899-1EE2-4948-8B9C-9649B5157FD4}" srcOrd="0" destOrd="0" presId="urn:microsoft.com/office/officeart/2005/8/layout/orgChart1"/>
    <dgm:cxn modelId="{8286336C-E84C-48D5-8375-4916F5FFC34D}" type="presParOf" srcId="{EE887C86-6A71-4954-92AC-F0153B88F265}" destId="{C819A147-87E0-459E-AD00-51E392D3D24C}" srcOrd="1" destOrd="0" presId="urn:microsoft.com/office/officeart/2005/8/layout/orgChart1"/>
    <dgm:cxn modelId="{01B5FBBE-A484-4569-AE14-FA5357F60986}" type="presParOf" srcId="{C819A147-87E0-459E-AD00-51E392D3D24C}" destId="{0E2514F4-3277-45C5-BED7-3FCC8D3C8B94}" srcOrd="0" destOrd="0" presId="urn:microsoft.com/office/officeart/2005/8/layout/orgChart1"/>
    <dgm:cxn modelId="{028E1F1D-BD77-44A2-A01F-7A1CA414BE1D}" type="presParOf" srcId="{0E2514F4-3277-45C5-BED7-3FCC8D3C8B94}" destId="{0F12114B-9892-44EA-A91B-A72FFA3528FF}" srcOrd="0" destOrd="0" presId="urn:microsoft.com/office/officeart/2005/8/layout/orgChart1"/>
    <dgm:cxn modelId="{4A43D3B5-E9C1-459F-A8C9-0BEA51E75F52}" type="presParOf" srcId="{0E2514F4-3277-45C5-BED7-3FCC8D3C8B94}" destId="{A7EB4427-B350-492F-BD82-76C2F1A9D825}" srcOrd="1" destOrd="0" presId="urn:microsoft.com/office/officeart/2005/8/layout/orgChart1"/>
    <dgm:cxn modelId="{32111382-ADF9-4460-BB8A-2873CB248F31}" type="presParOf" srcId="{C819A147-87E0-459E-AD00-51E392D3D24C}" destId="{C1D5F61A-C280-49C3-AB05-D00DD9E0C19B}" srcOrd="1" destOrd="0" presId="urn:microsoft.com/office/officeart/2005/8/layout/orgChart1"/>
    <dgm:cxn modelId="{B813C515-1AC9-45D8-8D99-C6590CB44061}" type="presParOf" srcId="{C1D5F61A-C280-49C3-AB05-D00DD9E0C19B}" destId="{05E864E3-D010-47F7-A84C-2115290B307C}" srcOrd="0" destOrd="0" presId="urn:microsoft.com/office/officeart/2005/8/layout/orgChart1"/>
    <dgm:cxn modelId="{E1F6380D-EA0B-46D0-8FEC-5FCBDA50CD6E}" type="presParOf" srcId="{C1D5F61A-C280-49C3-AB05-D00DD9E0C19B}" destId="{7F4E2C30-72AA-4AFD-A6BA-36DFE8381328}" srcOrd="1" destOrd="0" presId="urn:microsoft.com/office/officeart/2005/8/layout/orgChart1"/>
    <dgm:cxn modelId="{E966E122-C17A-4A96-A8DD-315FE607920D}" type="presParOf" srcId="{7F4E2C30-72AA-4AFD-A6BA-36DFE8381328}" destId="{3E71B876-CC86-49E7-AC0B-12FFF1ED3550}" srcOrd="0" destOrd="0" presId="urn:microsoft.com/office/officeart/2005/8/layout/orgChart1"/>
    <dgm:cxn modelId="{D81A81DD-AA68-4AAD-B2B9-05ACF08FCE8F}" type="presParOf" srcId="{3E71B876-CC86-49E7-AC0B-12FFF1ED3550}" destId="{505EEDAC-A548-4544-8200-F80E6B15D60E}" srcOrd="0" destOrd="0" presId="urn:microsoft.com/office/officeart/2005/8/layout/orgChart1"/>
    <dgm:cxn modelId="{6A2BAFE4-7E97-4AE7-AE60-245928285344}" type="presParOf" srcId="{3E71B876-CC86-49E7-AC0B-12FFF1ED3550}" destId="{711A0730-CF05-48A8-9FB0-ED3B752405C1}" srcOrd="1" destOrd="0" presId="urn:microsoft.com/office/officeart/2005/8/layout/orgChart1"/>
    <dgm:cxn modelId="{4BCABFBD-84BA-4748-945B-376950164FBF}" type="presParOf" srcId="{7F4E2C30-72AA-4AFD-A6BA-36DFE8381328}" destId="{1FB96519-CDB2-49D0-AD0B-CF5477E881B2}" srcOrd="1" destOrd="0" presId="urn:microsoft.com/office/officeart/2005/8/layout/orgChart1"/>
    <dgm:cxn modelId="{322EDA94-BAA8-458C-9823-169E80CFED8A}" type="presParOf" srcId="{7F4E2C30-72AA-4AFD-A6BA-36DFE8381328}" destId="{2935643B-5FDB-4C02-977F-497787CF219C}" srcOrd="2" destOrd="0" presId="urn:microsoft.com/office/officeart/2005/8/layout/orgChart1"/>
    <dgm:cxn modelId="{2083A88E-CCD2-48D8-93ED-C548531E0AFB}" type="presParOf" srcId="{C1D5F61A-C280-49C3-AB05-D00DD9E0C19B}" destId="{DD513509-9588-4290-80E8-4AC92EBE2961}" srcOrd="2" destOrd="0" presId="urn:microsoft.com/office/officeart/2005/8/layout/orgChart1"/>
    <dgm:cxn modelId="{7EF80FC0-52A0-46C9-9940-93C9A98A2DF7}" type="presParOf" srcId="{C1D5F61A-C280-49C3-AB05-D00DD9E0C19B}" destId="{84012E3D-C9D8-4ECF-B217-8760D49A402A}" srcOrd="3" destOrd="0" presId="urn:microsoft.com/office/officeart/2005/8/layout/orgChart1"/>
    <dgm:cxn modelId="{5611CDD2-F177-4CDD-98B8-8FE843E0FEAC}" type="presParOf" srcId="{84012E3D-C9D8-4ECF-B217-8760D49A402A}" destId="{F48094BF-B515-4723-B992-C57BFA4C9AE3}" srcOrd="0" destOrd="0" presId="urn:microsoft.com/office/officeart/2005/8/layout/orgChart1"/>
    <dgm:cxn modelId="{42FE87B2-CAC9-40BB-B2FE-A3916D9FF2CF}" type="presParOf" srcId="{F48094BF-B515-4723-B992-C57BFA4C9AE3}" destId="{410824FF-67CA-4E00-97C1-F8EF1019EDD6}" srcOrd="0" destOrd="0" presId="urn:microsoft.com/office/officeart/2005/8/layout/orgChart1"/>
    <dgm:cxn modelId="{CE0F3A16-DB98-4AD0-89C6-CA23ED8C6BEB}" type="presParOf" srcId="{F48094BF-B515-4723-B992-C57BFA4C9AE3}" destId="{3C7B5104-7243-4CA0-AD9A-095FDBBCC019}" srcOrd="1" destOrd="0" presId="urn:microsoft.com/office/officeart/2005/8/layout/orgChart1"/>
    <dgm:cxn modelId="{D7E4572F-6632-4A4A-942F-1F53D7C25215}" type="presParOf" srcId="{84012E3D-C9D8-4ECF-B217-8760D49A402A}" destId="{4B19B389-AE23-4FEB-9066-6747895ED096}" srcOrd="1" destOrd="0" presId="urn:microsoft.com/office/officeart/2005/8/layout/orgChart1"/>
    <dgm:cxn modelId="{89839FDE-686E-4B26-9BA1-71B473003272}" type="presParOf" srcId="{84012E3D-C9D8-4ECF-B217-8760D49A402A}" destId="{4EBB9892-E6A2-4763-BCBB-9F46DFC164AC}" srcOrd="2" destOrd="0" presId="urn:microsoft.com/office/officeart/2005/8/layout/orgChart1"/>
    <dgm:cxn modelId="{1727A86A-9721-4635-BCF4-02A11A6162C1}" type="presParOf" srcId="{C1D5F61A-C280-49C3-AB05-D00DD9E0C19B}" destId="{64BD0A13-523B-4748-8D34-D7309546B683}" srcOrd="4" destOrd="0" presId="urn:microsoft.com/office/officeart/2005/8/layout/orgChart1"/>
    <dgm:cxn modelId="{AAAA66E6-4E9F-45AF-8805-BA3FF84CD77D}" type="presParOf" srcId="{C1D5F61A-C280-49C3-AB05-D00DD9E0C19B}" destId="{4F4A5C18-B143-4BBA-8F54-57F80E9BC4FE}" srcOrd="5" destOrd="0" presId="urn:microsoft.com/office/officeart/2005/8/layout/orgChart1"/>
    <dgm:cxn modelId="{2913FA80-B84C-433D-A2D7-8E3AD5822059}" type="presParOf" srcId="{4F4A5C18-B143-4BBA-8F54-57F80E9BC4FE}" destId="{7533B022-E2DE-4AFA-B676-1467D0E0C9F5}" srcOrd="0" destOrd="0" presId="urn:microsoft.com/office/officeart/2005/8/layout/orgChart1"/>
    <dgm:cxn modelId="{08784884-802A-4029-96BD-B7D8215DC481}" type="presParOf" srcId="{7533B022-E2DE-4AFA-B676-1467D0E0C9F5}" destId="{BE12CCED-59D4-4181-B809-D8D7D9A77B2F}" srcOrd="0" destOrd="0" presId="urn:microsoft.com/office/officeart/2005/8/layout/orgChart1"/>
    <dgm:cxn modelId="{8705BC4E-DC53-47AC-AF39-28F7125E85EA}" type="presParOf" srcId="{7533B022-E2DE-4AFA-B676-1467D0E0C9F5}" destId="{D30EF682-467D-4DC5-A1AA-96A8F6DDFAB2}" srcOrd="1" destOrd="0" presId="urn:microsoft.com/office/officeart/2005/8/layout/orgChart1"/>
    <dgm:cxn modelId="{1034B655-E26E-4875-982F-8888C6333194}" type="presParOf" srcId="{4F4A5C18-B143-4BBA-8F54-57F80E9BC4FE}" destId="{DE0398D6-12CA-4A96-A03A-2BB126704368}" srcOrd="1" destOrd="0" presId="urn:microsoft.com/office/officeart/2005/8/layout/orgChart1"/>
    <dgm:cxn modelId="{288513DE-33CC-4B81-8AED-020707575EDC}" type="presParOf" srcId="{4F4A5C18-B143-4BBA-8F54-57F80E9BC4FE}" destId="{3698F18C-A371-42B6-B893-1B5194C64C1A}" srcOrd="2" destOrd="0" presId="urn:microsoft.com/office/officeart/2005/8/layout/orgChart1"/>
    <dgm:cxn modelId="{09EA3B92-FEF0-496A-B7D0-A7D02C0AEBDA}" type="presParOf" srcId="{C819A147-87E0-459E-AD00-51E392D3D24C}" destId="{59F4D80D-46BD-4EFC-A9C8-FCF47D46A395}" srcOrd="2" destOrd="0" presId="urn:microsoft.com/office/officeart/2005/8/layout/orgChart1"/>
    <dgm:cxn modelId="{5392D485-AC11-48F1-A561-8FA77BBE444C}" type="presParOf" srcId="{EE887C86-6A71-4954-92AC-F0153B88F265}" destId="{62CCDB87-7453-4622-93D7-CEF1C7DD8A38}" srcOrd="2" destOrd="0" presId="urn:microsoft.com/office/officeart/2005/8/layout/orgChart1"/>
    <dgm:cxn modelId="{D7C36967-07A3-42D8-93FA-05A0E5D9D343}" type="presParOf" srcId="{EE887C86-6A71-4954-92AC-F0153B88F265}" destId="{4EB73F33-B2A9-49B8-8F95-D5DC987AA040}" srcOrd="3" destOrd="0" presId="urn:microsoft.com/office/officeart/2005/8/layout/orgChart1"/>
    <dgm:cxn modelId="{C79314AB-2E20-42BA-A570-EF72BDBF8461}" type="presParOf" srcId="{4EB73F33-B2A9-49B8-8F95-D5DC987AA040}" destId="{6314DFEB-B346-4668-913F-82603AF2E7DD}" srcOrd="0" destOrd="0" presId="urn:microsoft.com/office/officeart/2005/8/layout/orgChart1"/>
    <dgm:cxn modelId="{AE38B71F-12DE-4973-A29B-2404DA071324}" type="presParOf" srcId="{6314DFEB-B346-4668-913F-82603AF2E7DD}" destId="{7A12817A-472E-4A63-BECB-F60F78750A85}" srcOrd="0" destOrd="0" presId="urn:microsoft.com/office/officeart/2005/8/layout/orgChart1"/>
    <dgm:cxn modelId="{D60BFA3C-515E-4640-A9DF-E190D560C1B5}" type="presParOf" srcId="{6314DFEB-B346-4668-913F-82603AF2E7DD}" destId="{D98CB1C9-873E-48D5-B0A9-1DADC65031CC}" srcOrd="1" destOrd="0" presId="urn:microsoft.com/office/officeart/2005/8/layout/orgChart1"/>
    <dgm:cxn modelId="{717510F2-19D3-4499-974D-A2A34EC6E078}" type="presParOf" srcId="{4EB73F33-B2A9-49B8-8F95-D5DC987AA040}" destId="{D4836308-B2D8-40E0-8EB2-78B1CE8B068D}" srcOrd="1" destOrd="0" presId="urn:microsoft.com/office/officeart/2005/8/layout/orgChart1"/>
    <dgm:cxn modelId="{3799E898-300C-471D-92CA-81DBAF733BF9}" type="presParOf" srcId="{D4836308-B2D8-40E0-8EB2-78B1CE8B068D}" destId="{919E0FC6-49BC-438E-84B6-2E19860F0631}" srcOrd="0" destOrd="0" presId="urn:microsoft.com/office/officeart/2005/8/layout/orgChart1"/>
    <dgm:cxn modelId="{8A241BED-3F0A-40D7-8676-20E174FDF1D5}" type="presParOf" srcId="{D4836308-B2D8-40E0-8EB2-78B1CE8B068D}" destId="{AD50FE58-979E-4C4D-925B-9393BEE443B6}" srcOrd="1" destOrd="0" presId="urn:microsoft.com/office/officeart/2005/8/layout/orgChart1"/>
    <dgm:cxn modelId="{3E101CF5-51CD-4938-843D-3D8BE78B8D20}" type="presParOf" srcId="{AD50FE58-979E-4C4D-925B-9393BEE443B6}" destId="{ABC10971-D1E7-4BF0-9E51-C99B1390985E}" srcOrd="0" destOrd="0" presId="urn:microsoft.com/office/officeart/2005/8/layout/orgChart1"/>
    <dgm:cxn modelId="{28E6A508-107D-4077-9895-EB4A28F6B30A}" type="presParOf" srcId="{ABC10971-D1E7-4BF0-9E51-C99B1390985E}" destId="{F5075248-A500-461F-B76C-169051410C73}" srcOrd="0" destOrd="0" presId="urn:microsoft.com/office/officeart/2005/8/layout/orgChart1"/>
    <dgm:cxn modelId="{1659F06E-C094-4916-9D48-E42DD9EC2948}" type="presParOf" srcId="{ABC10971-D1E7-4BF0-9E51-C99B1390985E}" destId="{20787976-4DA6-495D-B650-7EB894D059A0}" srcOrd="1" destOrd="0" presId="urn:microsoft.com/office/officeart/2005/8/layout/orgChart1"/>
    <dgm:cxn modelId="{619BDED3-FCB5-4F52-A67A-3EA39F482C65}" type="presParOf" srcId="{AD50FE58-979E-4C4D-925B-9393BEE443B6}" destId="{714D968B-CAA7-4C6A-9197-03BB124ED299}" srcOrd="1" destOrd="0" presId="urn:microsoft.com/office/officeart/2005/8/layout/orgChart1"/>
    <dgm:cxn modelId="{F62E62E4-B73E-49C8-BE96-A71F48CE0390}" type="presParOf" srcId="{AD50FE58-979E-4C4D-925B-9393BEE443B6}" destId="{0C2B2624-E1A8-4190-93AB-26A64C24D109}" srcOrd="2" destOrd="0" presId="urn:microsoft.com/office/officeart/2005/8/layout/orgChart1"/>
    <dgm:cxn modelId="{67A1E78F-D33D-4FB0-9603-B3E444547855}" type="presParOf" srcId="{4EB73F33-B2A9-49B8-8F95-D5DC987AA040}" destId="{2E0438F1-7DC8-415C-844C-2855D06ECB3D}" srcOrd="2" destOrd="0" presId="urn:microsoft.com/office/officeart/2005/8/layout/orgChart1"/>
    <dgm:cxn modelId="{125C3B41-A1C1-476E-BF83-81B63C646C0F}" type="presParOf" srcId="{EE887C86-6A71-4954-92AC-F0153B88F265}" destId="{F50B45B5-1A1C-498F-8EE7-DFACF79D5251}" srcOrd="4" destOrd="0" presId="urn:microsoft.com/office/officeart/2005/8/layout/orgChart1"/>
    <dgm:cxn modelId="{B1464FF3-4A2F-4805-B3C2-DAC2920EE12F}" type="presParOf" srcId="{EE887C86-6A71-4954-92AC-F0153B88F265}" destId="{29AA0629-5B98-4199-98F0-5CB58AB2C1CD}" srcOrd="5" destOrd="0" presId="urn:microsoft.com/office/officeart/2005/8/layout/orgChart1"/>
    <dgm:cxn modelId="{3C660C37-3F4C-49DC-A0C6-7ADBB45D044A}" type="presParOf" srcId="{29AA0629-5B98-4199-98F0-5CB58AB2C1CD}" destId="{73604E87-04C8-4642-A64E-74BEECBE12EF}" srcOrd="0" destOrd="0" presId="urn:microsoft.com/office/officeart/2005/8/layout/orgChart1"/>
    <dgm:cxn modelId="{A835358C-D636-4BAA-A10A-6969D58DD359}" type="presParOf" srcId="{73604E87-04C8-4642-A64E-74BEECBE12EF}" destId="{AFCB5441-3EE2-490B-A0E1-E5F3CE763C16}" srcOrd="0" destOrd="0" presId="urn:microsoft.com/office/officeart/2005/8/layout/orgChart1"/>
    <dgm:cxn modelId="{53B32A06-4133-49E5-AF2B-414981C10D90}" type="presParOf" srcId="{73604E87-04C8-4642-A64E-74BEECBE12EF}" destId="{3D8279CA-6C4E-4F4E-AE14-CF425EB6AC46}" srcOrd="1" destOrd="0" presId="urn:microsoft.com/office/officeart/2005/8/layout/orgChart1"/>
    <dgm:cxn modelId="{20104523-081B-4320-A91C-A6902FE86718}" type="presParOf" srcId="{29AA0629-5B98-4199-98F0-5CB58AB2C1CD}" destId="{E7C980E1-E8E7-4511-9318-6BE9A0AFD17E}" srcOrd="1" destOrd="0" presId="urn:microsoft.com/office/officeart/2005/8/layout/orgChart1"/>
    <dgm:cxn modelId="{D6BBD8BD-3AD0-4FE0-A095-B1EC24F72103}" type="presParOf" srcId="{E7C980E1-E8E7-4511-9318-6BE9A0AFD17E}" destId="{252B2C2D-07E0-4A73-B506-9AEC36F6279A}" srcOrd="0" destOrd="0" presId="urn:microsoft.com/office/officeart/2005/8/layout/orgChart1"/>
    <dgm:cxn modelId="{C0D0DA5B-0F00-4800-9F82-B709FC072066}" type="presParOf" srcId="{E7C980E1-E8E7-4511-9318-6BE9A0AFD17E}" destId="{828E9C30-B01C-4906-A751-7A66E824E0DE}" srcOrd="1" destOrd="0" presId="urn:microsoft.com/office/officeart/2005/8/layout/orgChart1"/>
    <dgm:cxn modelId="{DD2F6D9F-8E87-46B6-A702-97A716859898}" type="presParOf" srcId="{828E9C30-B01C-4906-A751-7A66E824E0DE}" destId="{C0834165-24EA-431B-A062-F17906D0EF66}" srcOrd="0" destOrd="0" presId="urn:microsoft.com/office/officeart/2005/8/layout/orgChart1"/>
    <dgm:cxn modelId="{4BE07DB2-70D5-4886-B93A-BD6F05C03D14}" type="presParOf" srcId="{C0834165-24EA-431B-A062-F17906D0EF66}" destId="{EAF28DB2-A377-4B06-A4FF-C9B9DF0A6BDA}" srcOrd="0" destOrd="0" presId="urn:microsoft.com/office/officeart/2005/8/layout/orgChart1"/>
    <dgm:cxn modelId="{3046E320-6348-479E-916C-2A6657EE4C53}" type="presParOf" srcId="{C0834165-24EA-431B-A062-F17906D0EF66}" destId="{AE818338-BEAD-43D8-9CE0-2EB3214530D3}" srcOrd="1" destOrd="0" presId="urn:microsoft.com/office/officeart/2005/8/layout/orgChart1"/>
    <dgm:cxn modelId="{7C55F87F-7340-4C38-A6FB-158104D08A3B}" type="presParOf" srcId="{828E9C30-B01C-4906-A751-7A66E824E0DE}" destId="{C3E2DDC3-AC32-4093-B1F7-DB5FBE3AFEAE}" srcOrd="1" destOrd="0" presId="urn:microsoft.com/office/officeart/2005/8/layout/orgChart1"/>
    <dgm:cxn modelId="{A9B36408-E299-4475-BD26-516CF70BAA55}" type="presParOf" srcId="{828E9C30-B01C-4906-A751-7A66E824E0DE}" destId="{85DBAD62-AAA9-4998-8A77-456AE40CBEEA}" srcOrd="2" destOrd="0" presId="urn:microsoft.com/office/officeart/2005/8/layout/orgChart1"/>
    <dgm:cxn modelId="{1BE5B70E-06E9-488E-8A8D-F3B4506BA566}" type="presParOf" srcId="{E7C980E1-E8E7-4511-9318-6BE9A0AFD17E}" destId="{8939D1D6-D678-4F25-9A63-81BD454F7DBB}" srcOrd="2" destOrd="0" presId="urn:microsoft.com/office/officeart/2005/8/layout/orgChart1"/>
    <dgm:cxn modelId="{5732FD70-3C6D-44B5-BD86-76EC61C7E30D}" type="presParOf" srcId="{E7C980E1-E8E7-4511-9318-6BE9A0AFD17E}" destId="{B808841D-BE20-40BC-9B5E-4B354FD722B1}" srcOrd="3" destOrd="0" presId="urn:microsoft.com/office/officeart/2005/8/layout/orgChart1"/>
    <dgm:cxn modelId="{ACECF42D-DA5F-46C0-A2F2-61B7D2D68E2C}" type="presParOf" srcId="{B808841D-BE20-40BC-9B5E-4B354FD722B1}" destId="{45160D99-BC42-45DA-919A-B60A5624D2B5}" srcOrd="0" destOrd="0" presId="urn:microsoft.com/office/officeart/2005/8/layout/orgChart1"/>
    <dgm:cxn modelId="{1020AAA0-7468-4EA0-B534-FE71F8AFC52C}" type="presParOf" srcId="{45160D99-BC42-45DA-919A-B60A5624D2B5}" destId="{0B6AF518-E90E-4CD5-BBA3-385680DEB999}" srcOrd="0" destOrd="0" presId="urn:microsoft.com/office/officeart/2005/8/layout/orgChart1"/>
    <dgm:cxn modelId="{586FB50D-D535-4BF8-8EC9-CED9A6357D0A}" type="presParOf" srcId="{45160D99-BC42-45DA-919A-B60A5624D2B5}" destId="{C6EDB729-BEA9-42F4-A3CC-BEDEFCFC4CD7}" srcOrd="1" destOrd="0" presId="urn:microsoft.com/office/officeart/2005/8/layout/orgChart1"/>
    <dgm:cxn modelId="{86530F75-9251-4EEC-8817-7D48E011EF90}" type="presParOf" srcId="{B808841D-BE20-40BC-9B5E-4B354FD722B1}" destId="{3572E0F2-749B-49EB-98B2-E04036B0B414}" srcOrd="1" destOrd="0" presId="urn:microsoft.com/office/officeart/2005/8/layout/orgChart1"/>
    <dgm:cxn modelId="{9C1E3284-DCDB-4011-AD19-595F2EC4DD05}" type="presParOf" srcId="{B808841D-BE20-40BC-9B5E-4B354FD722B1}" destId="{FA26AA9A-FB8E-46A7-96A7-A258596D735B}" srcOrd="2" destOrd="0" presId="urn:microsoft.com/office/officeart/2005/8/layout/orgChart1"/>
    <dgm:cxn modelId="{18D423E2-68FD-4408-9724-BFBB5B5394F1}" type="presParOf" srcId="{29AA0629-5B98-4199-98F0-5CB58AB2C1CD}" destId="{757C3AD4-883C-454E-AABD-A0747CF8C667}" srcOrd="2" destOrd="0" presId="urn:microsoft.com/office/officeart/2005/8/layout/orgChart1"/>
    <dgm:cxn modelId="{B32218DA-A752-4B45-949C-FC03C43CA1A6}" type="presParOf" srcId="{70B48C11-0CFF-4D5A-A643-00225B06AE4A}" destId="{BDECCA53-CF9B-4B1D-9659-9098AF72B2A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39D1D6-D678-4F25-9A63-81BD454F7DBB}">
      <dsp:nvSpPr>
        <dsp:cNvPr id="0" name=""/>
        <dsp:cNvSpPr/>
      </dsp:nvSpPr>
      <dsp:spPr>
        <a:xfrm>
          <a:off x="5855417" y="2090570"/>
          <a:ext cx="293646" cy="20801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117"/>
              </a:lnTo>
              <a:lnTo>
                <a:pt x="293646" y="2080117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2B2C2D-07E0-4A73-B506-9AEC36F6279A}">
      <dsp:nvSpPr>
        <dsp:cNvPr id="0" name=""/>
        <dsp:cNvSpPr/>
      </dsp:nvSpPr>
      <dsp:spPr>
        <a:xfrm>
          <a:off x="5855417" y="2090570"/>
          <a:ext cx="302272" cy="7614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1422"/>
              </a:lnTo>
              <a:lnTo>
                <a:pt x="302272" y="761422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0B45B5-1A1C-498F-8EE7-DFACF79D5251}">
      <dsp:nvSpPr>
        <dsp:cNvPr id="0" name=""/>
        <dsp:cNvSpPr/>
      </dsp:nvSpPr>
      <dsp:spPr>
        <a:xfrm>
          <a:off x="3850059" y="855761"/>
          <a:ext cx="2689967" cy="3790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337"/>
              </a:lnTo>
              <a:lnTo>
                <a:pt x="2689967" y="199337"/>
              </a:lnTo>
              <a:lnTo>
                <a:pt x="2689967" y="379047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9E0FC6-49BC-438E-84B6-2E19860F0631}">
      <dsp:nvSpPr>
        <dsp:cNvPr id="0" name=""/>
        <dsp:cNvSpPr/>
      </dsp:nvSpPr>
      <dsp:spPr>
        <a:xfrm>
          <a:off x="2874696" y="2073318"/>
          <a:ext cx="365761" cy="7873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7300"/>
              </a:lnTo>
              <a:lnTo>
                <a:pt x="365761" y="787300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CCDB87-7453-4622-93D7-CEF1C7DD8A38}">
      <dsp:nvSpPr>
        <dsp:cNvPr id="0" name=""/>
        <dsp:cNvSpPr/>
      </dsp:nvSpPr>
      <dsp:spPr>
        <a:xfrm>
          <a:off x="3804339" y="855761"/>
          <a:ext cx="91440" cy="3617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795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BD0A13-523B-4748-8D34-D7309546B683}">
      <dsp:nvSpPr>
        <dsp:cNvPr id="0" name=""/>
        <dsp:cNvSpPr/>
      </dsp:nvSpPr>
      <dsp:spPr>
        <a:xfrm>
          <a:off x="171157" y="2090100"/>
          <a:ext cx="364280" cy="32008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00882"/>
              </a:lnTo>
              <a:lnTo>
                <a:pt x="364280" y="3200882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513509-9588-4290-80E8-4AC92EBE2961}">
      <dsp:nvSpPr>
        <dsp:cNvPr id="0" name=""/>
        <dsp:cNvSpPr/>
      </dsp:nvSpPr>
      <dsp:spPr>
        <a:xfrm>
          <a:off x="171157" y="2090100"/>
          <a:ext cx="355089" cy="19559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5911"/>
              </a:lnTo>
              <a:lnTo>
                <a:pt x="355089" y="1955911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E864E3-D010-47F7-A84C-2115290B307C}">
      <dsp:nvSpPr>
        <dsp:cNvPr id="0" name=""/>
        <dsp:cNvSpPr/>
      </dsp:nvSpPr>
      <dsp:spPr>
        <a:xfrm>
          <a:off x="171157" y="2090100"/>
          <a:ext cx="345898" cy="7435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3528"/>
              </a:lnTo>
              <a:lnTo>
                <a:pt x="345898" y="743528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212899-1EE2-4948-8B9C-9649B5157FD4}">
      <dsp:nvSpPr>
        <dsp:cNvPr id="0" name=""/>
        <dsp:cNvSpPr/>
      </dsp:nvSpPr>
      <dsp:spPr>
        <a:xfrm>
          <a:off x="855766" y="855761"/>
          <a:ext cx="2994293" cy="378576"/>
        </a:xfrm>
        <a:custGeom>
          <a:avLst/>
          <a:gdLst/>
          <a:ahLst/>
          <a:cxnLst/>
          <a:rect l="0" t="0" r="0" b="0"/>
          <a:pathLst>
            <a:path>
              <a:moveTo>
                <a:pt x="2994293" y="0"/>
              </a:moveTo>
              <a:lnTo>
                <a:pt x="2994293" y="198866"/>
              </a:lnTo>
              <a:lnTo>
                <a:pt x="0" y="198866"/>
              </a:lnTo>
              <a:lnTo>
                <a:pt x="0" y="378576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2F52C7-8F63-484D-A4BD-FD22AF31E241}">
      <dsp:nvSpPr>
        <dsp:cNvPr id="0" name=""/>
        <dsp:cNvSpPr/>
      </dsp:nvSpPr>
      <dsp:spPr>
        <a:xfrm>
          <a:off x="2994297" y="0"/>
          <a:ext cx="1711523" cy="855761"/>
        </a:xfrm>
        <a:prstGeom prst="roundRect">
          <a:avLst/>
        </a:prstGeom>
        <a:solidFill>
          <a:schemeClr val="accent1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專題網頁</a:t>
          </a:r>
          <a:endParaRPr lang="zh-TW" altLang="en-US" sz="2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036072" y="41775"/>
        <a:ext cx="1627973" cy="772211"/>
      </dsp:txXfrm>
    </dsp:sp>
    <dsp:sp modelId="{0F12114B-9892-44EA-A91B-A72FFA3528FF}">
      <dsp:nvSpPr>
        <dsp:cNvPr id="0" name=""/>
        <dsp:cNvSpPr/>
      </dsp:nvSpPr>
      <dsp:spPr>
        <a:xfrm>
          <a:off x="4" y="1234338"/>
          <a:ext cx="1711523" cy="855761"/>
        </a:xfrm>
        <a:prstGeom prst="round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500" kern="120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前台</a:t>
          </a:r>
          <a:endParaRPr lang="zh-TW" altLang="en-US" sz="2500" kern="1200" dirty="0"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41779" y="1276113"/>
        <a:ext cx="1627973" cy="772211"/>
      </dsp:txXfrm>
    </dsp:sp>
    <dsp:sp modelId="{505EEDAC-A548-4544-8200-F80E6B15D60E}">
      <dsp:nvSpPr>
        <dsp:cNvPr id="0" name=""/>
        <dsp:cNvSpPr/>
      </dsp:nvSpPr>
      <dsp:spPr>
        <a:xfrm>
          <a:off x="517055" y="2405747"/>
          <a:ext cx="1711523" cy="855761"/>
        </a:xfrm>
        <a:prstGeom prst="roundRect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500" kern="120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首頁</a:t>
          </a:r>
          <a:endParaRPr lang="zh-TW" altLang="en-US" sz="2500" kern="1200" dirty="0"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558830" y="2447522"/>
        <a:ext cx="1627973" cy="772211"/>
      </dsp:txXfrm>
    </dsp:sp>
    <dsp:sp modelId="{410824FF-67CA-4E00-97C1-F8EF1019EDD6}">
      <dsp:nvSpPr>
        <dsp:cNvPr id="0" name=""/>
        <dsp:cNvSpPr/>
      </dsp:nvSpPr>
      <dsp:spPr>
        <a:xfrm>
          <a:off x="526246" y="3618131"/>
          <a:ext cx="1711523" cy="855761"/>
        </a:xfrm>
        <a:prstGeom prst="roundRect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500" kern="120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教學區</a:t>
          </a:r>
          <a:endParaRPr lang="zh-TW" altLang="en-US" sz="2500" kern="1200" dirty="0"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568021" y="3659906"/>
        <a:ext cx="1627973" cy="772211"/>
      </dsp:txXfrm>
    </dsp:sp>
    <dsp:sp modelId="{BE12CCED-59D4-4181-B809-D8D7D9A77B2F}">
      <dsp:nvSpPr>
        <dsp:cNvPr id="0" name=""/>
        <dsp:cNvSpPr/>
      </dsp:nvSpPr>
      <dsp:spPr>
        <a:xfrm>
          <a:off x="535437" y="4863101"/>
          <a:ext cx="1711523" cy="855761"/>
        </a:xfrm>
        <a:prstGeom prst="roundRect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500" kern="120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關於</a:t>
          </a:r>
          <a:endParaRPr lang="zh-TW" altLang="en-US" sz="2500" kern="1200" dirty="0"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577212" y="4904876"/>
        <a:ext cx="1627973" cy="772211"/>
      </dsp:txXfrm>
    </dsp:sp>
    <dsp:sp modelId="{7A12817A-472E-4A63-BECB-F60F78750A85}">
      <dsp:nvSpPr>
        <dsp:cNvPr id="0" name=""/>
        <dsp:cNvSpPr/>
      </dsp:nvSpPr>
      <dsp:spPr>
        <a:xfrm>
          <a:off x="2630855" y="1217557"/>
          <a:ext cx="2438407" cy="855761"/>
        </a:xfrm>
        <a:prstGeom prst="round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500" kern="12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會員後</a:t>
          </a:r>
          <a:r>
            <a:rPr lang="zh-TW" altLang="en-US" sz="2500" kern="1200" dirty="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台</a:t>
          </a:r>
        </a:p>
      </dsp:txBody>
      <dsp:txXfrm>
        <a:off x="2672630" y="1259332"/>
        <a:ext cx="2354857" cy="772211"/>
      </dsp:txXfrm>
    </dsp:sp>
    <dsp:sp modelId="{F5075248-A500-461F-B76C-169051410C73}">
      <dsp:nvSpPr>
        <dsp:cNvPr id="0" name=""/>
        <dsp:cNvSpPr/>
      </dsp:nvSpPr>
      <dsp:spPr>
        <a:xfrm>
          <a:off x="3240457" y="2432738"/>
          <a:ext cx="1711523" cy="855761"/>
        </a:xfrm>
        <a:prstGeom prst="roundRect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管理計時器</a:t>
          </a:r>
        </a:p>
      </dsp:txBody>
      <dsp:txXfrm>
        <a:off x="3282232" y="2474513"/>
        <a:ext cx="1627973" cy="772211"/>
      </dsp:txXfrm>
    </dsp:sp>
    <dsp:sp modelId="{AFCB5441-3EE2-490B-A0E1-E5F3CE763C16}">
      <dsp:nvSpPr>
        <dsp:cNvPr id="0" name=""/>
        <dsp:cNvSpPr/>
      </dsp:nvSpPr>
      <dsp:spPr>
        <a:xfrm>
          <a:off x="5684265" y="1234809"/>
          <a:ext cx="1711523" cy="855761"/>
        </a:xfrm>
        <a:prstGeom prst="round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500" kern="12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管理者後</a:t>
          </a:r>
          <a:r>
            <a:rPr lang="zh-TW" altLang="en-US" sz="2500" kern="1200" dirty="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台</a:t>
          </a:r>
        </a:p>
      </dsp:txBody>
      <dsp:txXfrm>
        <a:off x="5726040" y="1276584"/>
        <a:ext cx="1627973" cy="772211"/>
      </dsp:txXfrm>
    </dsp:sp>
    <dsp:sp modelId="{EAF28DB2-A377-4B06-A4FF-C9B9DF0A6BDA}">
      <dsp:nvSpPr>
        <dsp:cNvPr id="0" name=""/>
        <dsp:cNvSpPr/>
      </dsp:nvSpPr>
      <dsp:spPr>
        <a:xfrm>
          <a:off x="6157689" y="2424112"/>
          <a:ext cx="1711523" cy="855761"/>
        </a:xfrm>
        <a:prstGeom prst="roundRect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會員管理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199464" y="2465887"/>
        <a:ext cx="1627973" cy="772211"/>
      </dsp:txXfrm>
    </dsp:sp>
    <dsp:sp modelId="{0B6AF518-E90E-4CD5-BBA3-385680DEB999}">
      <dsp:nvSpPr>
        <dsp:cNvPr id="0" name=""/>
        <dsp:cNvSpPr/>
      </dsp:nvSpPr>
      <dsp:spPr>
        <a:xfrm>
          <a:off x="6149063" y="3742807"/>
          <a:ext cx="1711523" cy="855761"/>
        </a:xfrm>
        <a:prstGeom prst="roundRect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前台顯示</a:t>
          </a:r>
          <a:endParaRPr lang="en-US" altLang="zh-TW" sz="1800" kern="1200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管理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190838" y="3784582"/>
        <a:ext cx="1627973" cy="7722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FC243-3E68-4BFF-A505-ADDF9D7195A4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7D84A-3049-44F6-8517-64F0971FD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773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545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40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373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112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774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722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355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936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905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A646B-F117-4928-A8A2-1716300C3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781FEE-C1F4-469A-9E36-8F4601D2E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8552C6-A02E-47D7-A268-DC48634E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A628B0-905E-46AF-9C51-C2B5AF892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B8A775-5E37-4409-A4E7-F0814E9F7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593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816F80-4702-44BD-867F-324A473EA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F0CDC5-CE5D-4691-97FD-895FAEEA2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CE9BBA-8B26-464A-893C-B296D43FA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601B33-B587-4FB0-85AB-DDC1F4A34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10712C-C969-4C2A-8ABC-CCD2466F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334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EEDC4F-CF6F-4F5A-B7D5-5DDA55C295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88988E-73BA-47A0-9593-2824B50A4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CE60E4-1A17-46B8-BD11-6895D1EA9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9CB261-00A7-4DFD-8566-0F34AD0B2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1146E0-61EB-40A0-AEB0-9AAA4858C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403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9B327-6DC4-489C-A130-8CF667D3C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6EB504-E0E5-46C5-B6D0-95B1660E2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30CF13-8903-4992-88F7-C55D7F4E7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41C592-991D-4A88-81B0-FA07E26D1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6A61AE-DFB6-4E40-B78C-76E64498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24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CEF327-DE46-4FD7-851C-CAD5A20AC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308B61-6FAC-4108-97CC-3ACD182B9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0CB1DC-8355-42C5-AF00-8E36F02E5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A65AD0-D1B3-49A8-9F94-E603B5BA1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33DBE1-743B-438D-92D3-E40E206AC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13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DA7060-857A-4930-832C-C09BFD4FC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7FF8F7-2B15-4A01-A575-53845FA96B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701E7A-8C68-4E20-A803-855BD0F40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615B9C-5EC5-4D9B-B5D9-BB2972780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2F8F48-9F51-4F97-9DA9-9E015ACE4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A7C295-EAAA-41B7-986C-D8AFF63FD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778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F4CDC-4DFE-4DB1-972E-CE28FCB9A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09ECFB-135A-4BF2-82FE-C09909424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914377-BA6A-4199-BDEB-7EFD3B82F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A16539-559F-474B-992A-1331A0355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C14912-C4A7-47EF-A8EC-B0F50FA654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1CC34F-E9B9-4EFD-A3C4-0BA19D4EA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306A62-EAF9-495D-B60F-8B898B61F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51980E-AD6D-4890-B2E1-61420E5AA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407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366452-93AB-427B-9625-F906CB897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FD17F3-7053-4148-800C-FB4B3C05E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709179-9F05-4ED9-898C-DD1E14C4E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DE3C05-79FC-42A5-B9A2-AC8CCD3D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590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BF4A8C-F0F4-41A6-BF41-876FEF21A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4BE2DC-A408-49B2-A4F8-EE9769AFF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A16DA8-302B-4AE1-AF88-B9CFFEEEB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90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940FE9-4853-4B02-9ACB-5CAF18847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8361D0-290C-442A-8B44-B0642C42D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EF0013-B4AF-4C3C-AB98-C192E7C39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A2650F-35B1-4222-8E3D-55C4DBD2B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E7498D-7297-4B92-A228-86A6C9060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A8D0AA-D078-408B-B714-3CE8EF0C9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46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FEBB0-8B3B-410D-A075-42A14BE62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37B9B3-435A-479F-8455-3BFE235CA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B4E751-9289-4C4E-9418-EE2ED45DD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7B3CBA-A6F8-46D2-B8FE-0FCC383C9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64EF54-A7CA-4392-9234-4DDE22D71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F75E53-F65D-44C7-939C-A76A1D47C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119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5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24FEF5-80E6-49C9-85D6-2BC478298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AF9174-E843-4ABD-B37E-7C4FA3D21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DB30D1-E683-4A0D-B10E-812E5E4C65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FDAE1-EB67-42CF-B593-56AA292DA8C8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056DC2-E1F5-4995-85FF-140FC7BF9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D04F22-1EEB-4F3C-8EF1-26E3E5B27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24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4.svg"/><Relationship Id="rId7" Type="http://schemas.openxmlformats.org/officeDocument/2006/relationships/image" Target="../media/image14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6.svg"/><Relationship Id="rId4" Type="http://schemas.openxmlformats.org/officeDocument/2006/relationships/image" Target="../media/image15.png"/><Relationship Id="rId9" Type="http://schemas.openxmlformats.org/officeDocument/2006/relationships/image" Target="../media/image28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9.svg"/><Relationship Id="rId7" Type="http://schemas.openxmlformats.org/officeDocument/2006/relationships/image" Target="../media/image14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6.svg"/><Relationship Id="rId4" Type="http://schemas.openxmlformats.org/officeDocument/2006/relationships/image" Target="../media/image15.png"/><Relationship Id="rId9" Type="http://schemas.openxmlformats.org/officeDocument/2006/relationships/image" Target="../media/image31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4.svg"/><Relationship Id="rId7" Type="http://schemas.openxmlformats.org/officeDocument/2006/relationships/image" Target="../media/image14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31.svg"/><Relationship Id="rId5" Type="http://schemas.openxmlformats.org/officeDocument/2006/relationships/image" Target="../media/image26.svg"/><Relationship Id="rId10" Type="http://schemas.openxmlformats.org/officeDocument/2006/relationships/image" Target="../media/image17.png"/><Relationship Id="rId4" Type="http://schemas.openxmlformats.org/officeDocument/2006/relationships/image" Target="../media/image15.png"/><Relationship Id="rId9" Type="http://schemas.openxmlformats.org/officeDocument/2006/relationships/image" Target="../media/image33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13" Type="http://schemas.openxmlformats.org/officeDocument/2006/relationships/image" Target="../media/image21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37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20.png"/><Relationship Id="rId5" Type="http://schemas.openxmlformats.org/officeDocument/2006/relationships/image" Target="../media/image8.png"/><Relationship Id="rId10" Type="http://schemas.openxmlformats.org/officeDocument/2006/relationships/image" Target="../media/image35.svg"/><Relationship Id="rId4" Type="http://schemas.openxmlformats.org/officeDocument/2006/relationships/image" Target="../media/image24.svg"/><Relationship Id="rId9" Type="http://schemas.openxmlformats.org/officeDocument/2006/relationships/image" Target="../media/image19.png"/><Relationship Id="rId14" Type="http://schemas.openxmlformats.org/officeDocument/2006/relationships/image" Target="../media/image39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22.svg"/><Relationship Id="rId5" Type="http://schemas.openxmlformats.org/officeDocument/2006/relationships/image" Target="../media/image18.svg"/><Relationship Id="rId10" Type="http://schemas.openxmlformats.org/officeDocument/2006/relationships/image" Target="../media/image13.png"/><Relationship Id="rId4" Type="http://schemas.openxmlformats.org/officeDocument/2006/relationships/image" Target="../media/image11.png"/><Relationship Id="rId9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89E665AE-D1F7-4530-A01D-8118F2016433}"/>
              </a:ext>
            </a:extLst>
          </p:cNvPr>
          <p:cNvSpPr/>
          <p:nvPr/>
        </p:nvSpPr>
        <p:spPr>
          <a:xfrm>
            <a:off x="3562671" y="2704981"/>
            <a:ext cx="5066657" cy="122341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dist">
              <a:defRPr/>
            </a:pPr>
            <a:r>
              <a:rPr lang="zh-TW" altLang="en-US" sz="7500" b="1" spc="225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專題</a:t>
            </a:r>
            <a:r>
              <a:rPr lang="zh-TW" altLang="en-US" sz="7500" b="1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報告</a:t>
            </a:r>
            <a:endParaRPr sz="7500" b="1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28238AC-3B1F-4281-98A3-D0FE900CC5AA}"/>
              </a:ext>
            </a:extLst>
          </p:cNvPr>
          <p:cNvSpPr/>
          <p:nvPr/>
        </p:nvSpPr>
        <p:spPr>
          <a:xfrm>
            <a:off x="4634624" y="4284215"/>
            <a:ext cx="2922749" cy="31547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dist">
              <a:defRPr/>
            </a:pPr>
            <a:r>
              <a:rPr lang="zh-TW" altLang="en-US" sz="1600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報告者</a:t>
            </a:r>
            <a:r>
              <a:rPr lang="zh-CN" altLang="en-US" sz="1600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：</a:t>
            </a:r>
            <a:r>
              <a:rPr lang="zh-TW" altLang="en-US" sz="1600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張雅婷</a:t>
            </a:r>
            <a:endParaRPr sz="1600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FF3BE30-2EFC-424C-B0D1-A85D11D0C878}"/>
              </a:ext>
            </a:extLst>
          </p:cNvPr>
          <p:cNvSpPr/>
          <p:nvPr/>
        </p:nvSpPr>
        <p:spPr>
          <a:xfrm>
            <a:off x="11660777" y="0"/>
            <a:ext cx="531223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472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化同側角落矩形 3">
            <a:extLst>
              <a:ext uri="{FF2B5EF4-FFF2-40B4-BE49-F238E27FC236}">
                <a16:creationId xmlns:a16="http://schemas.microsoft.com/office/drawing/2014/main" id="{9C0C0F80-AEF1-41C3-9CAA-4B4B864B1614}"/>
              </a:ext>
            </a:extLst>
          </p:cNvPr>
          <p:cNvSpPr/>
          <p:nvPr/>
        </p:nvSpPr>
        <p:spPr>
          <a:xfrm>
            <a:off x="166100" y="197882"/>
            <a:ext cx="11900562" cy="6660117"/>
          </a:xfrm>
          <a:prstGeom prst="round2SameRect">
            <a:avLst>
              <a:gd name="adj1" fmla="val 2289"/>
              <a:gd name="adj2" fmla="val 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圓角化同側角落矩形 5">
            <a:extLst>
              <a:ext uri="{FF2B5EF4-FFF2-40B4-BE49-F238E27FC236}">
                <a16:creationId xmlns:a16="http://schemas.microsoft.com/office/drawing/2014/main" id="{3549AE08-949B-48E2-9C78-D2CEF854D957}"/>
              </a:ext>
            </a:extLst>
          </p:cNvPr>
          <p:cNvSpPr/>
          <p:nvPr/>
        </p:nvSpPr>
        <p:spPr>
          <a:xfrm>
            <a:off x="800305" y="263624"/>
            <a:ext cx="11152989" cy="6594376"/>
          </a:xfrm>
          <a:prstGeom prst="round2SameRect">
            <a:avLst>
              <a:gd name="adj1" fmla="val 1934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55B8CD8-87FA-443A-B475-DFBDD45CF2B1}"/>
              </a:ext>
            </a:extLst>
          </p:cNvPr>
          <p:cNvSpPr txBox="1"/>
          <p:nvPr/>
        </p:nvSpPr>
        <p:spPr>
          <a:xfrm>
            <a:off x="205812" y="384284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>
                <a:solidFill>
                  <a:schemeClr val="bg1"/>
                </a:solidFill>
                <a:latin typeface="Century Gothic" panose="020B0502020202020204" pitchFamily="34" charset="0"/>
                <a:ea typeface="Adobe 黑体 Std R" panose="020B0400000000000000" pitchFamily="34" charset="-128"/>
                <a:cs typeface="Arial" panose="020B0604020202020204" pitchFamily="34" charset="0"/>
              </a:rPr>
              <a:t>Logo</a:t>
            </a:r>
            <a:endParaRPr lang="zh-TW" altLang="en-US" sz="1200" dirty="0">
              <a:solidFill>
                <a:schemeClr val="bg1"/>
              </a:solidFill>
              <a:latin typeface="Century Gothic" panose="020B0502020202020204" pitchFamily="34" charset="0"/>
              <a:ea typeface="Adobe 黑体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8" name="矩形: 圓角 55">
            <a:extLst>
              <a:ext uri="{FF2B5EF4-FFF2-40B4-BE49-F238E27FC236}">
                <a16:creationId xmlns:a16="http://schemas.microsoft.com/office/drawing/2014/main" id="{9FE58CE1-44C0-493A-9E73-E9B7A688CD72}"/>
              </a:ext>
            </a:extLst>
          </p:cNvPr>
          <p:cNvSpPr/>
          <p:nvPr/>
        </p:nvSpPr>
        <p:spPr>
          <a:xfrm>
            <a:off x="1252098" y="1137509"/>
            <a:ext cx="4874952" cy="2929666"/>
          </a:xfrm>
          <a:prstGeom prst="roundRect">
            <a:avLst>
              <a:gd name="adj" fmla="val 395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C43AFD2-5A43-4D28-A318-DDDBC6F5A23A}"/>
              </a:ext>
            </a:extLst>
          </p:cNvPr>
          <p:cNvSpPr txBox="1"/>
          <p:nvPr/>
        </p:nvSpPr>
        <p:spPr>
          <a:xfrm>
            <a:off x="2738833" y="2096986"/>
            <a:ext cx="19014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>
                <a:solidFill>
                  <a:schemeClr val="bg1">
                    <a:lumMod val="85000"/>
                  </a:schemeClr>
                </a:solidFill>
              </a:rPr>
              <a:t>video</a:t>
            </a:r>
            <a:endParaRPr lang="zh-TW" altLang="en-US" sz="60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2D3BA04D-FA73-4342-8F6F-618B6893CF1C}"/>
              </a:ext>
            </a:extLst>
          </p:cNvPr>
          <p:cNvGrpSpPr/>
          <p:nvPr/>
        </p:nvGrpSpPr>
        <p:grpSpPr>
          <a:xfrm>
            <a:off x="359749" y="1033843"/>
            <a:ext cx="200748" cy="116681"/>
            <a:chOff x="285750" y="1036605"/>
            <a:chExt cx="200748" cy="116681"/>
          </a:xfrm>
        </p:grpSpPr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2E3BC877-C7A7-48A3-A33E-92181666CD4B}"/>
                </a:ext>
              </a:extLst>
            </p:cNvPr>
            <p:cNvCxnSpPr/>
            <p:nvPr/>
          </p:nvCxnSpPr>
          <p:spPr>
            <a:xfrm>
              <a:off x="285750" y="1036605"/>
              <a:ext cx="200748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A971E075-BD42-498D-B8AC-BAF1B39C6B0D}"/>
                </a:ext>
              </a:extLst>
            </p:cNvPr>
            <p:cNvCxnSpPr/>
            <p:nvPr/>
          </p:nvCxnSpPr>
          <p:spPr>
            <a:xfrm>
              <a:off x="285750" y="1093755"/>
              <a:ext cx="200748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03E07631-1114-48E7-B716-88EC8E443E20}"/>
                </a:ext>
              </a:extLst>
            </p:cNvPr>
            <p:cNvCxnSpPr/>
            <p:nvPr/>
          </p:nvCxnSpPr>
          <p:spPr>
            <a:xfrm>
              <a:off x="285750" y="1153286"/>
              <a:ext cx="200748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圖形 28" descr="住家">
            <a:extLst>
              <a:ext uri="{FF2B5EF4-FFF2-40B4-BE49-F238E27FC236}">
                <a16:creationId xmlns:a16="http://schemas.microsoft.com/office/drawing/2014/main" id="{A7550CA2-4631-4EE4-9E47-CB8A73B49BE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364" y="1525033"/>
            <a:ext cx="329611" cy="329611"/>
          </a:xfrm>
          <a:prstGeom prst="rect">
            <a:avLst/>
          </a:prstGeom>
        </p:spPr>
      </p:pic>
      <p:pic>
        <p:nvPicPr>
          <p:cNvPr id="30" name="圖形 29" descr="碼錶">
            <a:extLst>
              <a:ext uri="{FF2B5EF4-FFF2-40B4-BE49-F238E27FC236}">
                <a16:creationId xmlns:a16="http://schemas.microsoft.com/office/drawing/2014/main" id="{0597CD3C-9969-4590-8713-00354CFE7E21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6572" y="3245424"/>
            <a:ext cx="337398" cy="337398"/>
          </a:xfrm>
          <a:prstGeom prst="rect">
            <a:avLst/>
          </a:prstGeom>
        </p:spPr>
      </p:pic>
      <p:grpSp>
        <p:nvGrpSpPr>
          <p:cNvPr id="31" name="群組 30">
            <a:extLst>
              <a:ext uri="{FF2B5EF4-FFF2-40B4-BE49-F238E27FC236}">
                <a16:creationId xmlns:a16="http://schemas.microsoft.com/office/drawing/2014/main" id="{D333B633-84BE-4132-B0D6-F21FDE3A498B}"/>
              </a:ext>
            </a:extLst>
          </p:cNvPr>
          <p:cNvGrpSpPr/>
          <p:nvPr/>
        </p:nvGrpSpPr>
        <p:grpSpPr>
          <a:xfrm>
            <a:off x="347896" y="2681561"/>
            <a:ext cx="260845" cy="338554"/>
            <a:chOff x="347896" y="3143036"/>
            <a:chExt cx="260845" cy="338554"/>
          </a:xfrm>
        </p:grpSpPr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CAFDBA6D-DC77-49C2-B30A-6A30A2E5F6CA}"/>
                </a:ext>
              </a:extLst>
            </p:cNvPr>
            <p:cNvSpPr/>
            <p:nvPr/>
          </p:nvSpPr>
          <p:spPr>
            <a:xfrm>
              <a:off x="347896" y="3180650"/>
              <a:ext cx="260845" cy="260845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5E8C9D75-2319-4139-A99B-EBF4FBF39395}"/>
                </a:ext>
              </a:extLst>
            </p:cNvPr>
            <p:cNvSpPr txBox="1"/>
            <p:nvPr/>
          </p:nvSpPr>
          <p:spPr>
            <a:xfrm>
              <a:off x="357412" y="3143036"/>
              <a:ext cx="2007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i</a:t>
              </a:r>
              <a:endParaRPr lang="zh-TW" alt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78276312-EF82-4966-A5C8-32E40B2A27CB}"/>
              </a:ext>
            </a:extLst>
          </p:cNvPr>
          <p:cNvGrpSpPr/>
          <p:nvPr/>
        </p:nvGrpSpPr>
        <p:grpSpPr>
          <a:xfrm>
            <a:off x="11276457" y="451560"/>
            <a:ext cx="313215" cy="313215"/>
            <a:chOff x="960159" y="939425"/>
            <a:chExt cx="697004" cy="697004"/>
          </a:xfrm>
        </p:grpSpPr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F97716D1-1486-4B78-B329-3724DA3318FA}"/>
                </a:ext>
              </a:extLst>
            </p:cNvPr>
            <p:cNvSpPr/>
            <p:nvPr/>
          </p:nvSpPr>
          <p:spPr>
            <a:xfrm>
              <a:off x="960159" y="939425"/>
              <a:ext cx="697004" cy="697004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6" name="圖形 31" descr="使用者">
              <a:extLst>
                <a:ext uri="{FF2B5EF4-FFF2-40B4-BE49-F238E27FC236}">
                  <a16:creationId xmlns:a16="http://schemas.microsoft.com/office/drawing/2014/main" id="{814EA6C6-867D-4FCB-B701-697B790DC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66863" y="1046129"/>
              <a:ext cx="483596" cy="483596"/>
            </a:xfrm>
            <a:prstGeom prst="rect">
              <a:avLst/>
            </a:prstGeom>
          </p:spPr>
        </p:pic>
      </p:grpSp>
      <p:sp>
        <p:nvSpPr>
          <p:cNvPr id="37" name="直角三角形 36">
            <a:extLst>
              <a:ext uri="{FF2B5EF4-FFF2-40B4-BE49-F238E27FC236}">
                <a16:creationId xmlns:a16="http://schemas.microsoft.com/office/drawing/2014/main" id="{070F4EA8-B6DF-4670-B0AE-720CA1594803}"/>
              </a:ext>
            </a:extLst>
          </p:cNvPr>
          <p:cNvSpPr/>
          <p:nvPr/>
        </p:nvSpPr>
        <p:spPr>
          <a:xfrm rot="18900000">
            <a:off x="11056855" y="578372"/>
            <a:ext cx="67122" cy="67122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2B2600F5-1533-4915-8A24-BBE71E6F9A89}"/>
              </a:ext>
            </a:extLst>
          </p:cNvPr>
          <p:cNvSpPr txBox="1"/>
          <p:nvPr/>
        </p:nvSpPr>
        <p:spPr>
          <a:xfrm>
            <a:off x="10289357" y="488879"/>
            <a:ext cx="7889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bg1">
                    <a:lumMod val="65000"/>
                  </a:schemeClr>
                </a:solidFill>
              </a:rPr>
              <a:t>user name</a:t>
            </a:r>
            <a:endParaRPr lang="zh-TW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04D7B99-F221-43FE-9F6D-E96E0AB0BC40}"/>
              </a:ext>
            </a:extLst>
          </p:cNvPr>
          <p:cNvSpPr/>
          <p:nvPr/>
        </p:nvSpPr>
        <p:spPr>
          <a:xfrm>
            <a:off x="166100" y="1983319"/>
            <a:ext cx="634205" cy="529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0" name="圖形 39" descr="啞鈴">
            <a:extLst>
              <a:ext uri="{FF2B5EF4-FFF2-40B4-BE49-F238E27FC236}">
                <a16:creationId xmlns:a16="http://schemas.microsoft.com/office/drawing/2014/main" id="{62E3225B-51D2-4C9A-9D68-BF903A4C5351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8900000">
            <a:off x="294558" y="2077463"/>
            <a:ext cx="337398" cy="337398"/>
          </a:xfrm>
          <a:prstGeom prst="rect">
            <a:avLst/>
          </a:prstGeom>
        </p:spPr>
      </p:pic>
      <p:sp>
        <p:nvSpPr>
          <p:cNvPr id="52" name="文字方塊 51">
            <a:extLst>
              <a:ext uri="{FF2B5EF4-FFF2-40B4-BE49-F238E27FC236}">
                <a16:creationId xmlns:a16="http://schemas.microsoft.com/office/drawing/2014/main" id="{344599FD-4DB8-4DB2-A248-CF58D0F48A88}"/>
              </a:ext>
            </a:extLst>
          </p:cNvPr>
          <p:cNvSpPr txBox="1"/>
          <p:nvPr/>
        </p:nvSpPr>
        <p:spPr>
          <a:xfrm>
            <a:off x="1225852" y="519331"/>
            <a:ext cx="2113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運動前暖身 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肩部暖身</a:t>
            </a: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3DBA1D38-D676-4ADF-AEA0-ACF7B53DF6E6}"/>
              </a:ext>
            </a:extLst>
          </p:cNvPr>
          <p:cNvSpPr txBox="1"/>
          <p:nvPr/>
        </p:nvSpPr>
        <p:spPr>
          <a:xfrm>
            <a:off x="9870863" y="119822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下一個動作</a:t>
            </a: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A81B52CA-AFFF-4771-9432-71DDE4DE3635}"/>
              </a:ext>
            </a:extLst>
          </p:cNvPr>
          <p:cNvSpPr txBox="1"/>
          <p:nvPr/>
        </p:nvSpPr>
        <p:spPr>
          <a:xfrm>
            <a:off x="9849886" y="301894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上一個動作</a:t>
            </a:r>
          </a:p>
        </p:txBody>
      </p:sp>
      <p:sp>
        <p:nvSpPr>
          <p:cNvPr id="55" name="矩形: 圓角 54">
            <a:extLst>
              <a:ext uri="{FF2B5EF4-FFF2-40B4-BE49-F238E27FC236}">
                <a16:creationId xmlns:a16="http://schemas.microsoft.com/office/drawing/2014/main" id="{50E87619-23AA-419E-98EC-1BEF2DF84F39}"/>
              </a:ext>
            </a:extLst>
          </p:cNvPr>
          <p:cNvSpPr/>
          <p:nvPr/>
        </p:nvSpPr>
        <p:spPr>
          <a:xfrm>
            <a:off x="9988104" y="1656506"/>
            <a:ext cx="1601475" cy="1082580"/>
          </a:xfrm>
          <a:prstGeom prst="roundRect">
            <a:avLst>
              <a:gd name="adj" fmla="val 502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E18072B6-50B8-46A4-9549-A155C8FF0857}"/>
              </a:ext>
            </a:extLst>
          </p:cNvPr>
          <p:cNvSpPr/>
          <p:nvPr/>
        </p:nvSpPr>
        <p:spPr>
          <a:xfrm>
            <a:off x="9967129" y="3474768"/>
            <a:ext cx="1601475" cy="1082580"/>
          </a:xfrm>
          <a:prstGeom prst="roundRect">
            <a:avLst>
              <a:gd name="adj" fmla="val 502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D3D7D94-D9B1-4FB7-BE54-C9CF54F714FE}"/>
              </a:ext>
            </a:extLst>
          </p:cNvPr>
          <p:cNvSpPr/>
          <p:nvPr/>
        </p:nvSpPr>
        <p:spPr>
          <a:xfrm>
            <a:off x="6619577" y="1251515"/>
            <a:ext cx="1260370" cy="27351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78D7373E-687D-4B78-A917-EA3D8E83E564}"/>
              </a:ext>
            </a:extLst>
          </p:cNvPr>
          <p:cNvSpPr txBox="1"/>
          <p:nvPr/>
        </p:nvSpPr>
        <p:spPr>
          <a:xfrm>
            <a:off x="6849652" y="125755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動作解說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6D3C9C5-9365-4D98-BA7B-BD0DB2D2B214}"/>
              </a:ext>
            </a:extLst>
          </p:cNvPr>
          <p:cNvSpPr/>
          <p:nvPr/>
        </p:nvSpPr>
        <p:spPr>
          <a:xfrm>
            <a:off x="1252098" y="4386276"/>
            <a:ext cx="1260370" cy="27351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D6843E02-8E5A-48B1-AF8B-59A4E3A64193}"/>
              </a:ext>
            </a:extLst>
          </p:cNvPr>
          <p:cNvSpPr txBox="1"/>
          <p:nvPr/>
        </p:nvSpPr>
        <p:spPr>
          <a:xfrm>
            <a:off x="1520646" y="4392320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      用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644E0930-826D-417C-86ED-B356A0BE61FB}"/>
              </a:ext>
            </a:extLst>
          </p:cNvPr>
          <p:cNvSpPr/>
          <p:nvPr/>
        </p:nvSpPr>
        <p:spPr>
          <a:xfrm>
            <a:off x="1252098" y="4881284"/>
            <a:ext cx="4874952" cy="16784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6CBCABB8-825A-4807-BCC5-84F0E5BCC325}"/>
              </a:ext>
            </a:extLst>
          </p:cNvPr>
          <p:cNvSpPr/>
          <p:nvPr/>
        </p:nvSpPr>
        <p:spPr>
          <a:xfrm>
            <a:off x="6622052" y="4372002"/>
            <a:ext cx="1260370" cy="27351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05F112D1-EA55-4B9D-84D8-0B51EF38F555}"/>
              </a:ext>
            </a:extLst>
          </p:cNvPr>
          <p:cNvSpPr txBox="1"/>
          <p:nvPr/>
        </p:nvSpPr>
        <p:spPr>
          <a:xfrm>
            <a:off x="6775183" y="4378046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訓練量建議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D77774E2-64B4-44C5-9A2D-8A7D52190B4D}"/>
              </a:ext>
            </a:extLst>
          </p:cNvPr>
          <p:cNvSpPr/>
          <p:nvPr/>
        </p:nvSpPr>
        <p:spPr>
          <a:xfrm>
            <a:off x="6619577" y="4889299"/>
            <a:ext cx="2924473" cy="16784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9A3467F4-F760-432D-AEDD-A66EDDE88057}"/>
              </a:ext>
            </a:extLst>
          </p:cNvPr>
          <p:cNvSpPr/>
          <p:nvPr/>
        </p:nvSpPr>
        <p:spPr>
          <a:xfrm>
            <a:off x="6619576" y="1778337"/>
            <a:ext cx="2924473" cy="22888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EF12C821-11CF-435E-806B-0F3C9DF2A128}"/>
              </a:ext>
            </a:extLst>
          </p:cNvPr>
          <p:cNvSpPr txBox="1"/>
          <p:nvPr/>
        </p:nvSpPr>
        <p:spPr>
          <a:xfrm>
            <a:off x="2981416" y="5335770"/>
            <a:ext cx="14163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>
                <a:solidFill>
                  <a:schemeClr val="bg1">
                    <a:lumMod val="75000"/>
                  </a:schemeClr>
                </a:solidFill>
              </a:rPr>
              <a:t>text</a:t>
            </a:r>
            <a:endParaRPr lang="zh-TW" altLang="en-US" sz="4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BBBD05FB-62B2-4F2D-BD78-8C95C77E1CB9}"/>
              </a:ext>
            </a:extLst>
          </p:cNvPr>
          <p:cNvSpPr txBox="1"/>
          <p:nvPr/>
        </p:nvSpPr>
        <p:spPr>
          <a:xfrm>
            <a:off x="7373653" y="5335770"/>
            <a:ext cx="14163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>
                <a:solidFill>
                  <a:schemeClr val="bg1">
                    <a:lumMod val="75000"/>
                  </a:schemeClr>
                </a:solidFill>
              </a:rPr>
              <a:t>text</a:t>
            </a:r>
            <a:endParaRPr lang="zh-TW" altLang="en-US" sz="4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E7680E06-2BAF-4F22-A7E8-A674DED47567}"/>
              </a:ext>
            </a:extLst>
          </p:cNvPr>
          <p:cNvSpPr txBox="1"/>
          <p:nvPr/>
        </p:nvSpPr>
        <p:spPr>
          <a:xfrm>
            <a:off x="7373653" y="2538036"/>
            <a:ext cx="14163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>
                <a:solidFill>
                  <a:schemeClr val="bg1">
                    <a:lumMod val="75000"/>
                  </a:schemeClr>
                </a:solidFill>
              </a:rPr>
              <a:t>text</a:t>
            </a:r>
            <a:endParaRPr lang="zh-TW" altLang="en-US" sz="4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9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化同側角落矩形 3">
            <a:extLst>
              <a:ext uri="{FF2B5EF4-FFF2-40B4-BE49-F238E27FC236}">
                <a16:creationId xmlns:a16="http://schemas.microsoft.com/office/drawing/2014/main" id="{33DFACE4-A8DF-4B3D-9DC8-7DAF99C84ABF}"/>
              </a:ext>
            </a:extLst>
          </p:cNvPr>
          <p:cNvSpPr/>
          <p:nvPr/>
        </p:nvSpPr>
        <p:spPr>
          <a:xfrm>
            <a:off x="166100" y="197882"/>
            <a:ext cx="11900562" cy="6660117"/>
          </a:xfrm>
          <a:prstGeom prst="round2SameRect">
            <a:avLst>
              <a:gd name="adj1" fmla="val 2289"/>
              <a:gd name="adj2" fmla="val 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圓角化同側角落矩形 5">
            <a:extLst>
              <a:ext uri="{FF2B5EF4-FFF2-40B4-BE49-F238E27FC236}">
                <a16:creationId xmlns:a16="http://schemas.microsoft.com/office/drawing/2014/main" id="{60E98494-C3C2-4710-973C-8A434E74C93E}"/>
              </a:ext>
            </a:extLst>
          </p:cNvPr>
          <p:cNvSpPr/>
          <p:nvPr/>
        </p:nvSpPr>
        <p:spPr>
          <a:xfrm>
            <a:off x="800305" y="263624"/>
            <a:ext cx="11152989" cy="6594376"/>
          </a:xfrm>
          <a:prstGeom prst="round2SameRect">
            <a:avLst>
              <a:gd name="adj1" fmla="val 1934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ADD2A6E-2B79-403A-8BB4-A39186B808BC}"/>
              </a:ext>
            </a:extLst>
          </p:cNvPr>
          <p:cNvSpPr txBox="1"/>
          <p:nvPr/>
        </p:nvSpPr>
        <p:spPr>
          <a:xfrm>
            <a:off x="205812" y="384284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>
                <a:solidFill>
                  <a:schemeClr val="bg1"/>
                </a:solidFill>
                <a:latin typeface="Century Gothic" panose="020B0502020202020204" pitchFamily="34" charset="0"/>
                <a:ea typeface="Adobe 黑体 Std R" panose="020B0400000000000000" pitchFamily="34" charset="-128"/>
                <a:cs typeface="Arial" panose="020B0604020202020204" pitchFamily="34" charset="0"/>
              </a:rPr>
              <a:t>Logo</a:t>
            </a:r>
            <a:endParaRPr lang="zh-TW" altLang="en-US" sz="1200" dirty="0">
              <a:solidFill>
                <a:schemeClr val="bg1"/>
              </a:solidFill>
              <a:latin typeface="Century Gothic" panose="020B0502020202020204" pitchFamily="34" charset="0"/>
              <a:ea typeface="Adobe 黑体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7" name="矩形: 圓角 55">
            <a:extLst>
              <a:ext uri="{FF2B5EF4-FFF2-40B4-BE49-F238E27FC236}">
                <a16:creationId xmlns:a16="http://schemas.microsoft.com/office/drawing/2014/main" id="{1086EE9F-734C-4A0D-A04A-0BA897E94E57}"/>
              </a:ext>
            </a:extLst>
          </p:cNvPr>
          <p:cNvSpPr/>
          <p:nvPr/>
        </p:nvSpPr>
        <p:spPr>
          <a:xfrm>
            <a:off x="2211629" y="888522"/>
            <a:ext cx="8330341" cy="2991542"/>
          </a:xfrm>
          <a:prstGeom prst="roundRect">
            <a:avLst>
              <a:gd name="adj" fmla="val 395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F184A0A-D879-4F5A-B9F4-D3BFD5F4ED11}"/>
              </a:ext>
            </a:extLst>
          </p:cNvPr>
          <p:cNvSpPr txBox="1"/>
          <p:nvPr/>
        </p:nvSpPr>
        <p:spPr>
          <a:xfrm>
            <a:off x="5179078" y="1738330"/>
            <a:ext cx="23930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>
                <a:solidFill>
                  <a:schemeClr val="bg1">
                    <a:lumMod val="85000"/>
                  </a:schemeClr>
                </a:solidFill>
              </a:rPr>
              <a:t>picture</a:t>
            </a:r>
            <a:endParaRPr lang="zh-TW" altLang="en-US" sz="60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1780D252-48CE-4ACC-AFEF-D85B881C79B9}"/>
              </a:ext>
            </a:extLst>
          </p:cNvPr>
          <p:cNvGrpSpPr/>
          <p:nvPr/>
        </p:nvGrpSpPr>
        <p:grpSpPr>
          <a:xfrm>
            <a:off x="359749" y="1033843"/>
            <a:ext cx="200748" cy="116681"/>
            <a:chOff x="285750" y="1036605"/>
            <a:chExt cx="200748" cy="116681"/>
          </a:xfrm>
        </p:grpSpPr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779B7C00-9F21-4294-9BE9-9FEC06A7EDC3}"/>
                </a:ext>
              </a:extLst>
            </p:cNvPr>
            <p:cNvCxnSpPr/>
            <p:nvPr/>
          </p:nvCxnSpPr>
          <p:spPr>
            <a:xfrm>
              <a:off x="285750" y="1036605"/>
              <a:ext cx="200748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15E8B1F5-8891-4464-A8E6-C562DD7EDC15}"/>
                </a:ext>
              </a:extLst>
            </p:cNvPr>
            <p:cNvCxnSpPr/>
            <p:nvPr/>
          </p:nvCxnSpPr>
          <p:spPr>
            <a:xfrm>
              <a:off x="285750" y="1093755"/>
              <a:ext cx="200748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37991FB3-12CA-407E-B585-2A02369D9556}"/>
                </a:ext>
              </a:extLst>
            </p:cNvPr>
            <p:cNvCxnSpPr/>
            <p:nvPr/>
          </p:nvCxnSpPr>
          <p:spPr>
            <a:xfrm>
              <a:off x="285750" y="1153286"/>
              <a:ext cx="200748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圖形 12" descr="住家">
            <a:extLst>
              <a:ext uri="{FF2B5EF4-FFF2-40B4-BE49-F238E27FC236}">
                <a16:creationId xmlns:a16="http://schemas.microsoft.com/office/drawing/2014/main" id="{B7CB6794-17E9-4097-B795-EBB722EFD59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364" y="1525033"/>
            <a:ext cx="329611" cy="329611"/>
          </a:xfrm>
          <a:prstGeom prst="rect">
            <a:avLst/>
          </a:prstGeom>
        </p:spPr>
      </p:pic>
      <p:pic>
        <p:nvPicPr>
          <p:cNvPr id="14" name="圖形 13" descr="碼錶">
            <a:extLst>
              <a:ext uri="{FF2B5EF4-FFF2-40B4-BE49-F238E27FC236}">
                <a16:creationId xmlns:a16="http://schemas.microsoft.com/office/drawing/2014/main" id="{9794C4AA-4161-4B17-AA49-4D9FA74D478A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6572" y="3245424"/>
            <a:ext cx="337398" cy="337398"/>
          </a:xfrm>
          <a:prstGeom prst="rect">
            <a:avLst/>
          </a:prstGeom>
        </p:spPr>
      </p:pic>
      <p:grpSp>
        <p:nvGrpSpPr>
          <p:cNvPr id="18" name="群組 17">
            <a:extLst>
              <a:ext uri="{FF2B5EF4-FFF2-40B4-BE49-F238E27FC236}">
                <a16:creationId xmlns:a16="http://schemas.microsoft.com/office/drawing/2014/main" id="{2E70C044-1595-4425-9330-11B5C5DE7B6E}"/>
              </a:ext>
            </a:extLst>
          </p:cNvPr>
          <p:cNvGrpSpPr/>
          <p:nvPr/>
        </p:nvGrpSpPr>
        <p:grpSpPr>
          <a:xfrm>
            <a:off x="11276457" y="451560"/>
            <a:ext cx="313215" cy="313215"/>
            <a:chOff x="960159" y="939425"/>
            <a:chExt cx="697004" cy="697004"/>
          </a:xfrm>
        </p:grpSpPr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B398EC6A-0B66-4F6B-B646-B3A7F72A59B7}"/>
                </a:ext>
              </a:extLst>
            </p:cNvPr>
            <p:cNvSpPr/>
            <p:nvPr/>
          </p:nvSpPr>
          <p:spPr>
            <a:xfrm>
              <a:off x="960159" y="939425"/>
              <a:ext cx="697004" cy="697004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0" name="圖形 31" descr="使用者">
              <a:extLst>
                <a:ext uri="{FF2B5EF4-FFF2-40B4-BE49-F238E27FC236}">
                  <a16:creationId xmlns:a16="http://schemas.microsoft.com/office/drawing/2014/main" id="{91CEE2AA-5608-4F82-B680-461E19531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66863" y="1046129"/>
              <a:ext cx="483596" cy="483596"/>
            </a:xfrm>
            <a:prstGeom prst="rect">
              <a:avLst/>
            </a:prstGeom>
          </p:spPr>
        </p:pic>
      </p:grpSp>
      <p:sp>
        <p:nvSpPr>
          <p:cNvPr id="21" name="直角三角形 20">
            <a:extLst>
              <a:ext uri="{FF2B5EF4-FFF2-40B4-BE49-F238E27FC236}">
                <a16:creationId xmlns:a16="http://schemas.microsoft.com/office/drawing/2014/main" id="{060482D0-843F-4953-BB79-31E3742E555F}"/>
              </a:ext>
            </a:extLst>
          </p:cNvPr>
          <p:cNvSpPr/>
          <p:nvPr/>
        </p:nvSpPr>
        <p:spPr>
          <a:xfrm rot="18900000">
            <a:off x="11056855" y="578372"/>
            <a:ext cx="67122" cy="67122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8CB0CB70-A9D2-464F-AF44-70969BC13B7E}"/>
              </a:ext>
            </a:extLst>
          </p:cNvPr>
          <p:cNvSpPr txBox="1"/>
          <p:nvPr/>
        </p:nvSpPr>
        <p:spPr>
          <a:xfrm>
            <a:off x="10289357" y="488879"/>
            <a:ext cx="7889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bg1">
                    <a:lumMod val="65000"/>
                  </a:schemeClr>
                </a:solidFill>
              </a:rPr>
              <a:t>user name</a:t>
            </a:r>
            <a:endParaRPr lang="zh-TW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8FF950C-747B-4734-806A-6F66B7EFEBB8}"/>
              </a:ext>
            </a:extLst>
          </p:cNvPr>
          <p:cNvSpPr/>
          <p:nvPr/>
        </p:nvSpPr>
        <p:spPr>
          <a:xfrm>
            <a:off x="166100" y="2582727"/>
            <a:ext cx="634205" cy="529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4" name="圖形 23" descr="啞鈴">
            <a:extLst>
              <a:ext uri="{FF2B5EF4-FFF2-40B4-BE49-F238E27FC236}">
                <a16:creationId xmlns:a16="http://schemas.microsoft.com/office/drawing/2014/main" id="{EA30D0DD-85D6-46C6-99E7-8C2C89B3A09E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8900000">
            <a:off x="294558" y="2077463"/>
            <a:ext cx="337398" cy="337398"/>
          </a:xfrm>
          <a:prstGeom prst="rect">
            <a:avLst/>
          </a:prstGeom>
        </p:spPr>
      </p:pic>
      <p:sp>
        <p:nvSpPr>
          <p:cNvPr id="25" name="文字方塊 24">
            <a:extLst>
              <a:ext uri="{FF2B5EF4-FFF2-40B4-BE49-F238E27FC236}">
                <a16:creationId xmlns:a16="http://schemas.microsoft.com/office/drawing/2014/main" id="{A33E38A8-19C4-4ED7-B935-7271D4F68C1E}"/>
              </a:ext>
            </a:extLst>
          </p:cNvPr>
          <p:cNvSpPr txBox="1"/>
          <p:nvPr/>
        </p:nvSpPr>
        <p:spPr>
          <a:xfrm>
            <a:off x="2624968" y="1380168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關於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F9BE5EB-9B73-4226-9491-1C6044B4AEF8}"/>
              </a:ext>
            </a:extLst>
          </p:cNvPr>
          <p:cNvSpPr/>
          <p:nvPr/>
        </p:nvSpPr>
        <p:spPr>
          <a:xfrm>
            <a:off x="5745439" y="4243683"/>
            <a:ext cx="1260370" cy="27351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586AB159-BE8F-4C29-8B42-17961DD3634E}"/>
              </a:ext>
            </a:extLst>
          </p:cNvPr>
          <p:cNvSpPr txBox="1"/>
          <p:nvPr/>
        </p:nvSpPr>
        <p:spPr>
          <a:xfrm>
            <a:off x="6013987" y="4249727"/>
            <a:ext cx="723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      的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1EDCA49-4539-479E-AF31-B5A4A92D6EF2}"/>
              </a:ext>
            </a:extLst>
          </p:cNvPr>
          <p:cNvSpPr/>
          <p:nvPr/>
        </p:nvSpPr>
        <p:spPr>
          <a:xfrm>
            <a:off x="3938148" y="4815966"/>
            <a:ext cx="4874952" cy="16784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FAFDC68E-B77A-41A4-BC94-71FA75A3502A}"/>
              </a:ext>
            </a:extLst>
          </p:cNvPr>
          <p:cNvSpPr txBox="1"/>
          <p:nvPr/>
        </p:nvSpPr>
        <p:spPr>
          <a:xfrm>
            <a:off x="5667466" y="5270453"/>
            <a:ext cx="14163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>
                <a:solidFill>
                  <a:schemeClr val="bg1">
                    <a:lumMod val="75000"/>
                  </a:schemeClr>
                </a:solidFill>
              </a:rPr>
              <a:t>text</a:t>
            </a:r>
            <a:endParaRPr lang="zh-TW" altLang="en-US" sz="4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F82A3D45-E411-4752-89B9-9A9B562E4F50}"/>
              </a:ext>
            </a:extLst>
          </p:cNvPr>
          <p:cNvSpPr/>
          <p:nvPr/>
        </p:nvSpPr>
        <p:spPr>
          <a:xfrm>
            <a:off x="347896" y="2719175"/>
            <a:ext cx="260845" cy="260845"/>
          </a:xfrm>
          <a:prstGeom prst="ellipse">
            <a:avLst/>
          </a:prstGeom>
          <a:solidFill>
            <a:schemeClr val="accent2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84566D7-DBC9-403D-9635-C882E16623EE}"/>
              </a:ext>
            </a:extLst>
          </p:cNvPr>
          <p:cNvSpPr txBox="1"/>
          <p:nvPr/>
        </p:nvSpPr>
        <p:spPr>
          <a:xfrm>
            <a:off x="357412" y="2681561"/>
            <a:ext cx="200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</a:rPr>
              <a:t>i</a:t>
            </a:r>
            <a:endParaRPr lang="zh-TW" altLang="en-US" sz="1600" b="1" dirty="0">
              <a:solidFill>
                <a:schemeClr val="bg1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09DE7E8-5AFC-4264-A43A-900606D50268}"/>
              </a:ext>
            </a:extLst>
          </p:cNvPr>
          <p:cNvSpPr txBox="1"/>
          <p:nvPr/>
        </p:nvSpPr>
        <p:spPr>
          <a:xfrm>
            <a:off x="1401389" y="6081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關於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962914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化同側角落矩形 3">
            <a:extLst>
              <a:ext uri="{FF2B5EF4-FFF2-40B4-BE49-F238E27FC236}">
                <a16:creationId xmlns:a16="http://schemas.microsoft.com/office/drawing/2014/main" id="{ADF2153B-14EE-4BAB-8D1E-330790ED9531}"/>
              </a:ext>
            </a:extLst>
          </p:cNvPr>
          <p:cNvSpPr/>
          <p:nvPr/>
        </p:nvSpPr>
        <p:spPr>
          <a:xfrm>
            <a:off x="166100" y="197882"/>
            <a:ext cx="11900562" cy="6660117"/>
          </a:xfrm>
          <a:prstGeom prst="round2SameRect">
            <a:avLst>
              <a:gd name="adj1" fmla="val 2289"/>
              <a:gd name="adj2" fmla="val 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圓角化同側角落矩形 5">
            <a:extLst>
              <a:ext uri="{FF2B5EF4-FFF2-40B4-BE49-F238E27FC236}">
                <a16:creationId xmlns:a16="http://schemas.microsoft.com/office/drawing/2014/main" id="{D49DC03D-6247-4500-80EC-66FD02717BCF}"/>
              </a:ext>
            </a:extLst>
          </p:cNvPr>
          <p:cNvSpPr/>
          <p:nvPr/>
        </p:nvSpPr>
        <p:spPr>
          <a:xfrm>
            <a:off x="800305" y="263624"/>
            <a:ext cx="11152989" cy="6594376"/>
          </a:xfrm>
          <a:prstGeom prst="round2SameRect">
            <a:avLst>
              <a:gd name="adj1" fmla="val 1934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C0634A0-78D3-47D1-8D08-501579DD7263}"/>
              </a:ext>
            </a:extLst>
          </p:cNvPr>
          <p:cNvSpPr txBox="1"/>
          <p:nvPr/>
        </p:nvSpPr>
        <p:spPr>
          <a:xfrm>
            <a:off x="205812" y="384284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>
                <a:solidFill>
                  <a:schemeClr val="bg1"/>
                </a:solidFill>
                <a:latin typeface="Century Gothic" panose="020B0502020202020204" pitchFamily="34" charset="0"/>
                <a:ea typeface="Adobe 黑体 Std R" panose="020B0400000000000000" pitchFamily="34" charset="-128"/>
                <a:cs typeface="Arial" panose="020B0604020202020204" pitchFamily="34" charset="0"/>
              </a:rPr>
              <a:t>Logo</a:t>
            </a:r>
            <a:endParaRPr lang="zh-TW" altLang="en-US" sz="1200" dirty="0">
              <a:solidFill>
                <a:schemeClr val="bg1"/>
              </a:solidFill>
              <a:latin typeface="Century Gothic" panose="020B0502020202020204" pitchFamily="34" charset="0"/>
              <a:ea typeface="Adobe 黑体 Std R" panose="020B0400000000000000" pitchFamily="34" charset="-128"/>
              <a:cs typeface="Arial" panose="020B0604020202020204" pitchFamily="34" charset="0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B48B681D-37A8-4B5C-9343-C7DC5799AF71}"/>
              </a:ext>
            </a:extLst>
          </p:cNvPr>
          <p:cNvGrpSpPr/>
          <p:nvPr/>
        </p:nvGrpSpPr>
        <p:grpSpPr>
          <a:xfrm>
            <a:off x="359749" y="1033843"/>
            <a:ext cx="200748" cy="116681"/>
            <a:chOff x="285750" y="1036605"/>
            <a:chExt cx="200748" cy="116681"/>
          </a:xfrm>
        </p:grpSpPr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67BE57E8-FA14-4AA0-8FD9-FE3AE888F838}"/>
                </a:ext>
              </a:extLst>
            </p:cNvPr>
            <p:cNvCxnSpPr/>
            <p:nvPr/>
          </p:nvCxnSpPr>
          <p:spPr>
            <a:xfrm>
              <a:off x="285750" y="1036605"/>
              <a:ext cx="200748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2A479EC0-B8FC-4C7E-ADB7-44B027843941}"/>
                </a:ext>
              </a:extLst>
            </p:cNvPr>
            <p:cNvCxnSpPr/>
            <p:nvPr/>
          </p:nvCxnSpPr>
          <p:spPr>
            <a:xfrm>
              <a:off x="285750" y="1093755"/>
              <a:ext cx="200748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D526E026-331E-4A46-A18C-F75B722C648D}"/>
                </a:ext>
              </a:extLst>
            </p:cNvPr>
            <p:cNvCxnSpPr/>
            <p:nvPr/>
          </p:nvCxnSpPr>
          <p:spPr>
            <a:xfrm>
              <a:off x="285750" y="1153286"/>
              <a:ext cx="200748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圖形 13" descr="住家">
            <a:extLst>
              <a:ext uri="{FF2B5EF4-FFF2-40B4-BE49-F238E27FC236}">
                <a16:creationId xmlns:a16="http://schemas.microsoft.com/office/drawing/2014/main" id="{D00CAA83-08E0-4D32-82CC-24581C78FD1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364" y="1525033"/>
            <a:ext cx="329611" cy="329611"/>
          </a:xfrm>
          <a:prstGeom prst="rect">
            <a:avLst/>
          </a:prstGeom>
        </p:spPr>
      </p:pic>
      <p:pic>
        <p:nvPicPr>
          <p:cNvPr id="15" name="圖形 14" descr="碼錶">
            <a:extLst>
              <a:ext uri="{FF2B5EF4-FFF2-40B4-BE49-F238E27FC236}">
                <a16:creationId xmlns:a16="http://schemas.microsoft.com/office/drawing/2014/main" id="{81745E62-99D2-43E8-B2A9-9077B3542E61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6572" y="3245424"/>
            <a:ext cx="337398" cy="337398"/>
          </a:xfrm>
          <a:prstGeom prst="rect">
            <a:avLst/>
          </a:prstGeom>
        </p:spPr>
      </p:pic>
      <p:grpSp>
        <p:nvGrpSpPr>
          <p:cNvPr id="19" name="群組 18">
            <a:extLst>
              <a:ext uri="{FF2B5EF4-FFF2-40B4-BE49-F238E27FC236}">
                <a16:creationId xmlns:a16="http://schemas.microsoft.com/office/drawing/2014/main" id="{09568177-4CA3-47E4-9923-094EFAFE5242}"/>
              </a:ext>
            </a:extLst>
          </p:cNvPr>
          <p:cNvGrpSpPr/>
          <p:nvPr/>
        </p:nvGrpSpPr>
        <p:grpSpPr>
          <a:xfrm>
            <a:off x="11276457" y="451560"/>
            <a:ext cx="313215" cy="313215"/>
            <a:chOff x="960159" y="939425"/>
            <a:chExt cx="697004" cy="697004"/>
          </a:xfrm>
        </p:grpSpPr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2634A104-69FA-47C0-9B87-2C49A8C22EFA}"/>
                </a:ext>
              </a:extLst>
            </p:cNvPr>
            <p:cNvSpPr/>
            <p:nvPr/>
          </p:nvSpPr>
          <p:spPr>
            <a:xfrm>
              <a:off x="960159" y="939425"/>
              <a:ext cx="697004" cy="697004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1" name="圖形 31" descr="使用者">
              <a:extLst>
                <a:ext uri="{FF2B5EF4-FFF2-40B4-BE49-F238E27FC236}">
                  <a16:creationId xmlns:a16="http://schemas.microsoft.com/office/drawing/2014/main" id="{60C18B20-AF02-443B-A5AD-D8F6A86A0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66863" y="1046129"/>
              <a:ext cx="483596" cy="483596"/>
            </a:xfrm>
            <a:prstGeom prst="rect">
              <a:avLst/>
            </a:prstGeom>
          </p:spPr>
        </p:pic>
      </p:grpSp>
      <p:sp>
        <p:nvSpPr>
          <p:cNvPr id="22" name="直角三角形 21">
            <a:extLst>
              <a:ext uri="{FF2B5EF4-FFF2-40B4-BE49-F238E27FC236}">
                <a16:creationId xmlns:a16="http://schemas.microsoft.com/office/drawing/2014/main" id="{3736EAFF-9D91-4960-A8DA-EF35D900E6C6}"/>
              </a:ext>
            </a:extLst>
          </p:cNvPr>
          <p:cNvSpPr/>
          <p:nvPr/>
        </p:nvSpPr>
        <p:spPr>
          <a:xfrm rot="18900000">
            <a:off x="11056855" y="578372"/>
            <a:ext cx="67122" cy="67122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ABDD93F-F4A6-4374-9DC0-549E508F2E82}"/>
              </a:ext>
            </a:extLst>
          </p:cNvPr>
          <p:cNvSpPr txBox="1"/>
          <p:nvPr/>
        </p:nvSpPr>
        <p:spPr>
          <a:xfrm>
            <a:off x="10289357" y="488879"/>
            <a:ext cx="7889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bg1">
                    <a:lumMod val="65000"/>
                  </a:schemeClr>
                </a:solidFill>
              </a:rPr>
              <a:t>user name</a:t>
            </a:r>
            <a:endParaRPr lang="zh-TW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230E312-85E8-43B0-9194-041594081021}"/>
              </a:ext>
            </a:extLst>
          </p:cNvPr>
          <p:cNvSpPr/>
          <p:nvPr/>
        </p:nvSpPr>
        <p:spPr>
          <a:xfrm>
            <a:off x="5745439" y="3292264"/>
            <a:ext cx="1260370" cy="27351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D94F5369-3FB8-42C6-BC74-3F4BF6DDE0C2}"/>
              </a:ext>
            </a:extLst>
          </p:cNvPr>
          <p:cNvSpPr txBox="1"/>
          <p:nvPr/>
        </p:nvSpPr>
        <p:spPr>
          <a:xfrm>
            <a:off x="5879713" y="3292264"/>
            <a:ext cx="991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        議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4D2599F-9C51-4392-B4D5-6EB0D37885CE}"/>
              </a:ext>
            </a:extLst>
          </p:cNvPr>
          <p:cNvSpPr/>
          <p:nvPr/>
        </p:nvSpPr>
        <p:spPr>
          <a:xfrm>
            <a:off x="5745439" y="459359"/>
            <a:ext cx="1260370" cy="27351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1ADBBF3-4524-4179-9ABB-0D84057E4100}"/>
              </a:ext>
            </a:extLst>
          </p:cNvPr>
          <p:cNvSpPr txBox="1"/>
          <p:nvPr/>
        </p:nvSpPr>
        <p:spPr>
          <a:xfrm>
            <a:off x="5934568" y="465403"/>
            <a:ext cx="882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適用對象</a:t>
            </a:r>
          </a:p>
        </p:txBody>
      </p:sp>
      <p:sp>
        <p:nvSpPr>
          <p:cNvPr id="35" name="圓角矩形 9">
            <a:extLst>
              <a:ext uri="{FF2B5EF4-FFF2-40B4-BE49-F238E27FC236}">
                <a16:creationId xmlns:a16="http://schemas.microsoft.com/office/drawing/2014/main" id="{44F21F3D-C649-4794-8003-F0DD4D867D2A}"/>
              </a:ext>
            </a:extLst>
          </p:cNvPr>
          <p:cNvSpPr/>
          <p:nvPr/>
        </p:nvSpPr>
        <p:spPr>
          <a:xfrm>
            <a:off x="3080724" y="1065348"/>
            <a:ext cx="1308981" cy="1537735"/>
          </a:xfrm>
          <a:prstGeom prst="roundRect">
            <a:avLst>
              <a:gd name="adj" fmla="val 4046"/>
            </a:avLst>
          </a:prstGeom>
          <a:solidFill>
            <a:schemeClr val="bg1"/>
          </a:solidFill>
          <a:ln>
            <a:noFill/>
          </a:ln>
          <a:effectLst>
            <a:outerShdw blurRad="127000" dist="127000" dir="2700000" algn="tl" rotWithShape="0">
              <a:schemeClr val="bg1">
                <a:lumMod val="6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圓角矩形 15">
            <a:extLst>
              <a:ext uri="{FF2B5EF4-FFF2-40B4-BE49-F238E27FC236}">
                <a16:creationId xmlns:a16="http://schemas.microsoft.com/office/drawing/2014/main" id="{64DB4468-BFA6-4913-B561-6085DCD1EDF4}"/>
              </a:ext>
            </a:extLst>
          </p:cNvPr>
          <p:cNvSpPr/>
          <p:nvPr/>
        </p:nvSpPr>
        <p:spPr>
          <a:xfrm>
            <a:off x="4841780" y="1065348"/>
            <a:ext cx="1308981" cy="1537735"/>
          </a:xfrm>
          <a:prstGeom prst="roundRect">
            <a:avLst>
              <a:gd name="adj" fmla="val 4046"/>
            </a:avLst>
          </a:prstGeom>
          <a:solidFill>
            <a:schemeClr val="bg1"/>
          </a:solidFill>
          <a:ln>
            <a:noFill/>
          </a:ln>
          <a:effectLst>
            <a:outerShdw blurRad="127000" dist="127000" dir="2700000" algn="tl" rotWithShape="0">
              <a:schemeClr val="bg1">
                <a:lumMod val="6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圓角矩形 16">
            <a:extLst>
              <a:ext uri="{FF2B5EF4-FFF2-40B4-BE49-F238E27FC236}">
                <a16:creationId xmlns:a16="http://schemas.microsoft.com/office/drawing/2014/main" id="{3191BF12-8C19-4F6E-B065-FEAF7088D06A}"/>
              </a:ext>
            </a:extLst>
          </p:cNvPr>
          <p:cNvSpPr/>
          <p:nvPr/>
        </p:nvSpPr>
        <p:spPr>
          <a:xfrm>
            <a:off x="6602836" y="1065348"/>
            <a:ext cx="1308981" cy="1537735"/>
          </a:xfrm>
          <a:prstGeom prst="roundRect">
            <a:avLst>
              <a:gd name="adj" fmla="val 4046"/>
            </a:avLst>
          </a:prstGeom>
          <a:solidFill>
            <a:schemeClr val="bg1"/>
          </a:solidFill>
          <a:ln>
            <a:noFill/>
          </a:ln>
          <a:effectLst>
            <a:outerShdw blurRad="127000" dist="127000" dir="2700000" algn="tl" rotWithShape="0">
              <a:schemeClr val="bg1">
                <a:lumMod val="6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圓角矩形 17">
            <a:extLst>
              <a:ext uri="{FF2B5EF4-FFF2-40B4-BE49-F238E27FC236}">
                <a16:creationId xmlns:a16="http://schemas.microsoft.com/office/drawing/2014/main" id="{B5CD5E53-BCCE-4B5A-B9B0-7CC8524744D5}"/>
              </a:ext>
            </a:extLst>
          </p:cNvPr>
          <p:cNvSpPr/>
          <p:nvPr/>
        </p:nvSpPr>
        <p:spPr>
          <a:xfrm>
            <a:off x="8363893" y="1065348"/>
            <a:ext cx="1308981" cy="1537735"/>
          </a:xfrm>
          <a:prstGeom prst="roundRect">
            <a:avLst>
              <a:gd name="adj" fmla="val 4046"/>
            </a:avLst>
          </a:prstGeom>
          <a:solidFill>
            <a:schemeClr val="bg1"/>
          </a:solidFill>
          <a:ln>
            <a:noFill/>
          </a:ln>
          <a:effectLst>
            <a:outerShdw blurRad="127000" dist="127000" dir="2700000" algn="tl" rotWithShape="0">
              <a:schemeClr val="bg1">
                <a:lumMod val="6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7BFC22C9-750B-4592-8412-4A00DFC1E2D3}"/>
              </a:ext>
            </a:extLst>
          </p:cNvPr>
          <p:cNvSpPr/>
          <p:nvPr/>
        </p:nvSpPr>
        <p:spPr>
          <a:xfrm>
            <a:off x="2717558" y="3801462"/>
            <a:ext cx="7429500" cy="2855709"/>
          </a:xfrm>
          <a:prstGeom prst="roundRect">
            <a:avLst>
              <a:gd name="adj" fmla="val 44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45" name="圖形 44" descr="信封">
            <a:extLst>
              <a:ext uri="{FF2B5EF4-FFF2-40B4-BE49-F238E27FC236}">
                <a16:creationId xmlns:a16="http://schemas.microsoft.com/office/drawing/2014/main" id="{1313D397-82AC-42F7-946F-0FB81A01206D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57525" y="4350994"/>
            <a:ext cx="461665" cy="461665"/>
          </a:xfrm>
          <a:prstGeom prst="rect">
            <a:avLst/>
          </a:prstGeom>
        </p:spPr>
      </p:pic>
      <p:sp>
        <p:nvSpPr>
          <p:cNvPr id="46" name="文字方塊 45">
            <a:extLst>
              <a:ext uri="{FF2B5EF4-FFF2-40B4-BE49-F238E27FC236}">
                <a16:creationId xmlns:a16="http://schemas.microsoft.com/office/drawing/2014/main" id="{C4A0CD7D-6630-4AA5-B810-6DF87529598E}"/>
              </a:ext>
            </a:extLst>
          </p:cNvPr>
          <p:cNvSpPr txBox="1"/>
          <p:nvPr/>
        </p:nvSpPr>
        <p:spPr>
          <a:xfrm flipH="1">
            <a:off x="3057525" y="4787089"/>
            <a:ext cx="3212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ea typeface="Yu Gothic Medium" panose="020B0500000000000000" pitchFamily="34" charset="-128"/>
              </a:rPr>
              <a:t>Leave Us A Message…</a:t>
            </a:r>
            <a:endParaRPr lang="zh-TW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Britannic Bold" panose="020B0903060703020204" pitchFamily="34" charset="0"/>
              <a:ea typeface="Yu Gothic Medium" panose="020B0500000000000000" pitchFamily="34" charset="-128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4E57DEE5-257D-4110-B5F8-D657531B10E5}"/>
              </a:ext>
            </a:extLst>
          </p:cNvPr>
          <p:cNvSpPr txBox="1"/>
          <p:nvPr/>
        </p:nvSpPr>
        <p:spPr>
          <a:xfrm>
            <a:off x="3057525" y="5248754"/>
            <a:ext cx="26196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700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歡迎給我們一點建議喔</a:t>
            </a:r>
            <a:r>
              <a:rPr lang="zh-TW" altLang="en-US" sz="700" dirty="0" smtClean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，想說什麼都可以告訴我們</a:t>
            </a:r>
            <a:r>
              <a:rPr lang="en-US" altLang="zh-TW" sz="700" dirty="0" smtClean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blablabla…</a:t>
            </a:r>
            <a:endParaRPr lang="zh-TW" altLang="en-US" sz="700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矩形: 圓角 47">
            <a:extLst>
              <a:ext uri="{FF2B5EF4-FFF2-40B4-BE49-F238E27FC236}">
                <a16:creationId xmlns:a16="http://schemas.microsoft.com/office/drawing/2014/main" id="{78C6823E-3886-40F3-AFF0-F646357A9D20}"/>
              </a:ext>
            </a:extLst>
          </p:cNvPr>
          <p:cNvSpPr/>
          <p:nvPr/>
        </p:nvSpPr>
        <p:spPr>
          <a:xfrm>
            <a:off x="6461625" y="4131386"/>
            <a:ext cx="3348947" cy="279546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0D434F4D-3318-4381-B9D0-5818441CB82A}"/>
              </a:ext>
            </a:extLst>
          </p:cNvPr>
          <p:cNvSpPr txBox="1"/>
          <p:nvPr/>
        </p:nvSpPr>
        <p:spPr>
          <a:xfrm>
            <a:off x="6463538" y="4140354"/>
            <a:ext cx="10326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您的姓名是</a:t>
            </a:r>
            <a:r>
              <a:rPr lang="en-US" altLang="zh-TW" sz="1100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….</a:t>
            </a:r>
            <a:endParaRPr lang="zh-TW" altLang="en-US" sz="1100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1C28873E-86F7-4DC3-9CEA-582C80369EE1}"/>
              </a:ext>
            </a:extLst>
          </p:cNvPr>
          <p:cNvSpPr/>
          <p:nvPr/>
        </p:nvSpPr>
        <p:spPr>
          <a:xfrm>
            <a:off x="6461625" y="4533113"/>
            <a:ext cx="3348947" cy="279546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0AA42C60-89B2-4161-9684-12ECD7C08910}"/>
              </a:ext>
            </a:extLst>
          </p:cNvPr>
          <p:cNvSpPr txBox="1"/>
          <p:nvPr/>
        </p:nvSpPr>
        <p:spPr>
          <a:xfrm>
            <a:off x="6463538" y="4542081"/>
            <a:ext cx="10326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您的信箱是</a:t>
            </a:r>
            <a:r>
              <a:rPr lang="en-US" altLang="zh-TW" sz="1100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….</a:t>
            </a:r>
            <a:endParaRPr lang="zh-TW" altLang="en-US" sz="1100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20FCC998-7A06-4CE9-9272-264A93BE31A8}"/>
              </a:ext>
            </a:extLst>
          </p:cNvPr>
          <p:cNvSpPr/>
          <p:nvPr/>
        </p:nvSpPr>
        <p:spPr>
          <a:xfrm>
            <a:off x="6461625" y="4952136"/>
            <a:ext cx="3348947" cy="279546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0CDA50A4-1E69-44AE-B331-6F10DC0B057F}"/>
              </a:ext>
            </a:extLst>
          </p:cNvPr>
          <p:cNvSpPr txBox="1"/>
          <p:nvPr/>
        </p:nvSpPr>
        <p:spPr>
          <a:xfrm>
            <a:off x="6463538" y="4961104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請輸入標題</a:t>
            </a:r>
          </a:p>
        </p:txBody>
      </p:sp>
      <p:sp>
        <p:nvSpPr>
          <p:cNvPr id="54" name="矩形: 圓角 53">
            <a:extLst>
              <a:ext uri="{FF2B5EF4-FFF2-40B4-BE49-F238E27FC236}">
                <a16:creationId xmlns:a16="http://schemas.microsoft.com/office/drawing/2014/main" id="{FE8883E2-3661-40A6-8052-0756514EC6EC}"/>
              </a:ext>
            </a:extLst>
          </p:cNvPr>
          <p:cNvSpPr/>
          <p:nvPr/>
        </p:nvSpPr>
        <p:spPr>
          <a:xfrm>
            <a:off x="6461625" y="5379406"/>
            <a:ext cx="3348947" cy="970115"/>
          </a:xfrm>
          <a:prstGeom prst="roundRect">
            <a:avLst>
              <a:gd name="adj" fmla="val 6977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9833606F-EC91-4486-8DEB-9CE5FD583411}"/>
              </a:ext>
            </a:extLst>
          </p:cNvPr>
          <p:cNvSpPr txBox="1"/>
          <p:nvPr/>
        </p:nvSpPr>
        <p:spPr>
          <a:xfrm>
            <a:off x="6463538" y="5388375"/>
            <a:ext cx="1423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想告訴我們什麼呢</a:t>
            </a:r>
            <a:r>
              <a:rPr lang="en-US" altLang="zh-TW" sz="1100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1100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024848C1-3AB9-4C1D-A3A3-22A13FEE7BD5}"/>
              </a:ext>
            </a:extLst>
          </p:cNvPr>
          <p:cNvSpPr/>
          <p:nvPr/>
        </p:nvSpPr>
        <p:spPr>
          <a:xfrm>
            <a:off x="166100" y="2582727"/>
            <a:ext cx="634205" cy="529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7" name="圖形 56" descr="啞鈴">
            <a:extLst>
              <a:ext uri="{FF2B5EF4-FFF2-40B4-BE49-F238E27FC236}">
                <a16:creationId xmlns:a16="http://schemas.microsoft.com/office/drawing/2014/main" id="{52B377A9-2AFF-4F34-8A7F-C9DAE1DE7B61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8900000">
            <a:off x="294558" y="2077463"/>
            <a:ext cx="337398" cy="337398"/>
          </a:xfrm>
          <a:prstGeom prst="rect">
            <a:avLst/>
          </a:prstGeom>
        </p:spPr>
      </p:pic>
      <p:sp>
        <p:nvSpPr>
          <p:cNvPr id="58" name="橢圓 57">
            <a:extLst>
              <a:ext uri="{FF2B5EF4-FFF2-40B4-BE49-F238E27FC236}">
                <a16:creationId xmlns:a16="http://schemas.microsoft.com/office/drawing/2014/main" id="{D5D34376-9167-478F-99A9-A85864561E15}"/>
              </a:ext>
            </a:extLst>
          </p:cNvPr>
          <p:cNvSpPr/>
          <p:nvPr/>
        </p:nvSpPr>
        <p:spPr>
          <a:xfrm>
            <a:off x="347896" y="2719175"/>
            <a:ext cx="260845" cy="260845"/>
          </a:xfrm>
          <a:prstGeom prst="ellipse">
            <a:avLst/>
          </a:prstGeom>
          <a:solidFill>
            <a:schemeClr val="accent2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22D94307-8733-4F8D-B445-8B3E7F23ED3C}"/>
              </a:ext>
            </a:extLst>
          </p:cNvPr>
          <p:cNvSpPr txBox="1"/>
          <p:nvPr/>
        </p:nvSpPr>
        <p:spPr>
          <a:xfrm>
            <a:off x="357412" y="2681561"/>
            <a:ext cx="200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</a:rPr>
              <a:t>i</a:t>
            </a:r>
            <a:endParaRPr lang="zh-TW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3022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化同側角落矩形 3">
            <a:extLst>
              <a:ext uri="{FF2B5EF4-FFF2-40B4-BE49-F238E27FC236}">
                <a16:creationId xmlns:a16="http://schemas.microsoft.com/office/drawing/2014/main" id="{6FC67EC6-9125-44CC-8244-777285C39CDB}"/>
              </a:ext>
            </a:extLst>
          </p:cNvPr>
          <p:cNvSpPr/>
          <p:nvPr/>
        </p:nvSpPr>
        <p:spPr>
          <a:xfrm>
            <a:off x="166100" y="197882"/>
            <a:ext cx="11900562" cy="6660117"/>
          </a:xfrm>
          <a:prstGeom prst="round2SameRect">
            <a:avLst>
              <a:gd name="adj1" fmla="val 2289"/>
              <a:gd name="adj2" fmla="val 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圓角化同側角落矩形 5">
            <a:extLst>
              <a:ext uri="{FF2B5EF4-FFF2-40B4-BE49-F238E27FC236}">
                <a16:creationId xmlns:a16="http://schemas.microsoft.com/office/drawing/2014/main" id="{FDF8489B-9456-43EA-9642-56DC2F88E836}"/>
              </a:ext>
            </a:extLst>
          </p:cNvPr>
          <p:cNvSpPr/>
          <p:nvPr/>
        </p:nvSpPr>
        <p:spPr>
          <a:xfrm>
            <a:off x="800305" y="263624"/>
            <a:ext cx="11152989" cy="6594376"/>
          </a:xfrm>
          <a:prstGeom prst="round2SameRect">
            <a:avLst>
              <a:gd name="adj1" fmla="val 1934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F7027A5-99C6-4FC8-A66C-F38FB84913A3}"/>
              </a:ext>
            </a:extLst>
          </p:cNvPr>
          <p:cNvSpPr txBox="1"/>
          <p:nvPr/>
        </p:nvSpPr>
        <p:spPr>
          <a:xfrm>
            <a:off x="205812" y="384284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>
                <a:solidFill>
                  <a:schemeClr val="bg1"/>
                </a:solidFill>
                <a:latin typeface="Century Gothic" panose="020B0502020202020204" pitchFamily="34" charset="0"/>
                <a:ea typeface="Adobe 黑体 Std R" panose="020B0400000000000000" pitchFamily="34" charset="-128"/>
                <a:cs typeface="Arial" panose="020B0604020202020204" pitchFamily="34" charset="0"/>
              </a:rPr>
              <a:t>Logo</a:t>
            </a:r>
            <a:endParaRPr lang="zh-TW" altLang="en-US" sz="1200" dirty="0">
              <a:solidFill>
                <a:schemeClr val="bg1"/>
              </a:solidFill>
              <a:latin typeface="Century Gothic" panose="020B0502020202020204" pitchFamily="34" charset="0"/>
              <a:ea typeface="Adobe 黑体 Std R" panose="020B0400000000000000" pitchFamily="34" charset="-128"/>
              <a:cs typeface="Arial" panose="020B0604020202020204" pitchFamily="34" charset="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F3AF5AA7-1D3E-4070-B5D8-92417E3A73E8}"/>
              </a:ext>
            </a:extLst>
          </p:cNvPr>
          <p:cNvGrpSpPr/>
          <p:nvPr/>
        </p:nvGrpSpPr>
        <p:grpSpPr>
          <a:xfrm>
            <a:off x="359749" y="1033843"/>
            <a:ext cx="200748" cy="116681"/>
            <a:chOff x="285750" y="1036605"/>
            <a:chExt cx="200748" cy="116681"/>
          </a:xfrm>
        </p:grpSpPr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E848B5DE-2E51-46B0-A803-8C099D72B8DC}"/>
                </a:ext>
              </a:extLst>
            </p:cNvPr>
            <p:cNvCxnSpPr/>
            <p:nvPr/>
          </p:nvCxnSpPr>
          <p:spPr>
            <a:xfrm>
              <a:off x="285750" y="1036605"/>
              <a:ext cx="200748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44CDE211-D51E-426E-8BB5-946B63C4480A}"/>
                </a:ext>
              </a:extLst>
            </p:cNvPr>
            <p:cNvCxnSpPr/>
            <p:nvPr/>
          </p:nvCxnSpPr>
          <p:spPr>
            <a:xfrm>
              <a:off x="285750" y="1093755"/>
              <a:ext cx="200748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CDE6DC86-ABF4-4516-BC5D-8FD617E4BE3F}"/>
                </a:ext>
              </a:extLst>
            </p:cNvPr>
            <p:cNvCxnSpPr/>
            <p:nvPr/>
          </p:nvCxnSpPr>
          <p:spPr>
            <a:xfrm>
              <a:off x="285750" y="1153286"/>
              <a:ext cx="200748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圖形 10" descr="住家">
            <a:extLst>
              <a:ext uri="{FF2B5EF4-FFF2-40B4-BE49-F238E27FC236}">
                <a16:creationId xmlns:a16="http://schemas.microsoft.com/office/drawing/2014/main" id="{94F9617E-BECE-4D6A-B42B-0BFA14AE919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0364" y="1525033"/>
            <a:ext cx="329611" cy="329611"/>
          </a:xfrm>
          <a:prstGeom prst="rect">
            <a:avLst/>
          </a:prstGeom>
        </p:spPr>
      </p:pic>
      <p:grpSp>
        <p:nvGrpSpPr>
          <p:cNvPr id="13" name="群組 12">
            <a:extLst>
              <a:ext uri="{FF2B5EF4-FFF2-40B4-BE49-F238E27FC236}">
                <a16:creationId xmlns:a16="http://schemas.microsoft.com/office/drawing/2014/main" id="{F2927F51-62B2-4B7F-BB46-0E135864719E}"/>
              </a:ext>
            </a:extLst>
          </p:cNvPr>
          <p:cNvGrpSpPr/>
          <p:nvPr/>
        </p:nvGrpSpPr>
        <p:grpSpPr>
          <a:xfrm>
            <a:off x="8566430" y="451559"/>
            <a:ext cx="313215" cy="313215"/>
            <a:chOff x="960159" y="939425"/>
            <a:chExt cx="697004" cy="697004"/>
          </a:xfrm>
        </p:grpSpPr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B1F0E080-38B5-4940-830C-A8B8DA8C6967}"/>
                </a:ext>
              </a:extLst>
            </p:cNvPr>
            <p:cNvSpPr/>
            <p:nvPr/>
          </p:nvSpPr>
          <p:spPr>
            <a:xfrm>
              <a:off x="960159" y="939425"/>
              <a:ext cx="697004" cy="697004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5" name="圖形 31" descr="使用者">
              <a:extLst>
                <a:ext uri="{FF2B5EF4-FFF2-40B4-BE49-F238E27FC236}">
                  <a16:creationId xmlns:a16="http://schemas.microsoft.com/office/drawing/2014/main" id="{B7ACBB0D-1277-4257-81A8-10E01AD03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66863" y="1046129"/>
              <a:ext cx="483596" cy="483596"/>
            </a:xfrm>
            <a:prstGeom prst="rect">
              <a:avLst/>
            </a:prstGeom>
          </p:spPr>
        </p:pic>
      </p:grpSp>
      <p:sp>
        <p:nvSpPr>
          <p:cNvPr id="16" name="直角三角形 15">
            <a:extLst>
              <a:ext uri="{FF2B5EF4-FFF2-40B4-BE49-F238E27FC236}">
                <a16:creationId xmlns:a16="http://schemas.microsoft.com/office/drawing/2014/main" id="{AA48B461-8027-4158-8744-2BE0687A5117}"/>
              </a:ext>
            </a:extLst>
          </p:cNvPr>
          <p:cNvSpPr/>
          <p:nvPr/>
        </p:nvSpPr>
        <p:spPr>
          <a:xfrm rot="18900000">
            <a:off x="8346828" y="578371"/>
            <a:ext cx="67122" cy="67122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4DFE24E-34A6-4F54-AB94-C7660A2730ED}"/>
              </a:ext>
            </a:extLst>
          </p:cNvPr>
          <p:cNvSpPr txBox="1"/>
          <p:nvPr/>
        </p:nvSpPr>
        <p:spPr>
          <a:xfrm>
            <a:off x="7579330" y="488878"/>
            <a:ext cx="7889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bg1">
                    <a:lumMod val="65000"/>
                  </a:schemeClr>
                </a:solidFill>
              </a:rPr>
              <a:t>user name</a:t>
            </a:r>
            <a:endParaRPr lang="zh-TW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9" name="圖形 38" descr="啞鈴">
            <a:extLst>
              <a:ext uri="{FF2B5EF4-FFF2-40B4-BE49-F238E27FC236}">
                <a16:creationId xmlns:a16="http://schemas.microsoft.com/office/drawing/2014/main" id="{BE46A4F1-5CB9-44B4-994C-7669EC3976FA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8900000">
            <a:off x="294558" y="2077463"/>
            <a:ext cx="337398" cy="337398"/>
          </a:xfrm>
          <a:prstGeom prst="rect">
            <a:avLst/>
          </a:prstGeom>
        </p:spPr>
      </p:pic>
      <p:sp>
        <p:nvSpPr>
          <p:cNvPr id="42" name="矩形 41">
            <a:extLst>
              <a:ext uri="{FF2B5EF4-FFF2-40B4-BE49-F238E27FC236}">
                <a16:creationId xmlns:a16="http://schemas.microsoft.com/office/drawing/2014/main" id="{B4B97525-A3B3-4DFA-863E-9F90AC6FB55A}"/>
              </a:ext>
            </a:extLst>
          </p:cNvPr>
          <p:cNvSpPr/>
          <p:nvPr/>
        </p:nvSpPr>
        <p:spPr>
          <a:xfrm>
            <a:off x="166100" y="3163998"/>
            <a:ext cx="634205" cy="529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49A2E055-24DB-4056-AF4F-FD49FEA0D2B3}"/>
              </a:ext>
            </a:extLst>
          </p:cNvPr>
          <p:cNvGrpSpPr/>
          <p:nvPr/>
        </p:nvGrpSpPr>
        <p:grpSpPr>
          <a:xfrm>
            <a:off x="347896" y="2681561"/>
            <a:ext cx="260845" cy="338554"/>
            <a:chOff x="347896" y="3143036"/>
            <a:chExt cx="260845" cy="338554"/>
          </a:xfrm>
        </p:grpSpPr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27CACDBC-1BE9-483E-AE87-CC466F9CE63C}"/>
                </a:ext>
              </a:extLst>
            </p:cNvPr>
            <p:cNvSpPr/>
            <p:nvPr/>
          </p:nvSpPr>
          <p:spPr>
            <a:xfrm>
              <a:off x="347896" y="3180650"/>
              <a:ext cx="260845" cy="260845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A78E8DA8-A3BD-4350-BC2F-B6AB1C1B2BAB}"/>
                </a:ext>
              </a:extLst>
            </p:cNvPr>
            <p:cNvSpPr txBox="1"/>
            <p:nvPr/>
          </p:nvSpPr>
          <p:spPr>
            <a:xfrm>
              <a:off x="357412" y="3143036"/>
              <a:ext cx="2007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i</a:t>
              </a:r>
              <a:endParaRPr lang="zh-TW" alt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pic>
        <p:nvPicPr>
          <p:cNvPr id="12" name="圖形 11" descr="碼錶">
            <a:extLst>
              <a:ext uri="{FF2B5EF4-FFF2-40B4-BE49-F238E27FC236}">
                <a16:creationId xmlns:a16="http://schemas.microsoft.com/office/drawing/2014/main" id="{928F2B18-5694-4190-9B35-46FE2C9FDE6A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6572" y="3245424"/>
            <a:ext cx="337398" cy="337398"/>
          </a:xfrm>
          <a:prstGeom prst="rect">
            <a:avLst/>
          </a:prstGeom>
        </p:spPr>
      </p:pic>
      <p:sp>
        <p:nvSpPr>
          <p:cNvPr id="46" name="文字方塊 45">
            <a:extLst>
              <a:ext uri="{FF2B5EF4-FFF2-40B4-BE49-F238E27FC236}">
                <a16:creationId xmlns:a16="http://schemas.microsoft.com/office/drawing/2014/main" id="{109DE7E8-5AFC-4264-A43A-900606D50268}"/>
              </a:ext>
            </a:extLst>
          </p:cNvPr>
          <p:cNvSpPr txBox="1"/>
          <p:nvPr/>
        </p:nvSpPr>
        <p:spPr>
          <a:xfrm>
            <a:off x="1401389" y="6081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計時器</a:t>
            </a:r>
          </a:p>
        </p:txBody>
      </p:sp>
      <p:sp>
        <p:nvSpPr>
          <p:cNvPr id="48" name="矩形: 圓角 47">
            <a:extLst>
              <a:ext uri="{FF2B5EF4-FFF2-40B4-BE49-F238E27FC236}">
                <a16:creationId xmlns:a16="http://schemas.microsoft.com/office/drawing/2014/main" id="{94F0F636-8884-4C3E-ACC5-2AA5B191D669}"/>
              </a:ext>
            </a:extLst>
          </p:cNvPr>
          <p:cNvSpPr/>
          <p:nvPr/>
        </p:nvSpPr>
        <p:spPr>
          <a:xfrm>
            <a:off x="3059806" y="2289482"/>
            <a:ext cx="1069935" cy="1452136"/>
          </a:xfrm>
          <a:prstGeom prst="roundRect">
            <a:avLst>
              <a:gd name="adj" fmla="val 66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: 圓角 48">
            <a:extLst>
              <a:ext uri="{FF2B5EF4-FFF2-40B4-BE49-F238E27FC236}">
                <a16:creationId xmlns:a16="http://schemas.microsoft.com/office/drawing/2014/main" id="{8B5F9F04-5C77-49DF-961E-226D8CA39C7A}"/>
              </a:ext>
            </a:extLst>
          </p:cNvPr>
          <p:cNvSpPr/>
          <p:nvPr/>
        </p:nvSpPr>
        <p:spPr>
          <a:xfrm>
            <a:off x="4583297" y="2289924"/>
            <a:ext cx="1069935" cy="1452136"/>
          </a:xfrm>
          <a:prstGeom prst="roundRect">
            <a:avLst>
              <a:gd name="adj" fmla="val 66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F75A0D1A-D3FE-405C-BEDA-12988E538714}"/>
              </a:ext>
            </a:extLst>
          </p:cNvPr>
          <p:cNvSpPr/>
          <p:nvPr/>
        </p:nvSpPr>
        <p:spPr>
          <a:xfrm>
            <a:off x="5752469" y="2289482"/>
            <a:ext cx="1069935" cy="1452136"/>
          </a:xfrm>
          <a:prstGeom prst="roundRect">
            <a:avLst>
              <a:gd name="adj" fmla="val 66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6AE03DE5-75A8-49FD-A2FB-992305F67F75}"/>
              </a:ext>
            </a:extLst>
          </p:cNvPr>
          <p:cNvSpPr/>
          <p:nvPr/>
        </p:nvSpPr>
        <p:spPr>
          <a:xfrm>
            <a:off x="4293850" y="2794937"/>
            <a:ext cx="125338" cy="12533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F31E7058-26C9-48D0-9837-96F21D13DA49}"/>
              </a:ext>
            </a:extLst>
          </p:cNvPr>
          <p:cNvSpPr/>
          <p:nvPr/>
        </p:nvSpPr>
        <p:spPr>
          <a:xfrm>
            <a:off x="4293850" y="3170028"/>
            <a:ext cx="125338" cy="12533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E512EAA2-A631-4C4C-916E-DDF2AA61966B}"/>
              </a:ext>
            </a:extLst>
          </p:cNvPr>
          <p:cNvSpPr txBox="1"/>
          <p:nvPr/>
        </p:nvSpPr>
        <p:spPr>
          <a:xfrm>
            <a:off x="3207967" y="2291560"/>
            <a:ext cx="75693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800" dirty="0">
                <a:solidFill>
                  <a:schemeClr val="bg1"/>
                </a:solidFill>
              </a:rPr>
              <a:t>0</a:t>
            </a:r>
            <a:endParaRPr lang="zh-TW" altLang="en-US" sz="8800" dirty="0">
              <a:solidFill>
                <a:schemeClr val="bg1"/>
              </a:solidFill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031484D5-E761-4AFA-AF20-C19EAEDE34E4}"/>
              </a:ext>
            </a:extLst>
          </p:cNvPr>
          <p:cNvSpPr txBox="1"/>
          <p:nvPr/>
        </p:nvSpPr>
        <p:spPr>
          <a:xfrm>
            <a:off x="4743451" y="2291560"/>
            <a:ext cx="75693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800" dirty="0">
                <a:solidFill>
                  <a:schemeClr val="bg1"/>
                </a:solidFill>
              </a:rPr>
              <a:t>0</a:t>
            </a:r>
            <a:endParaRPr lang="zh-TW" altLang="en-US" sz="8800" dirty="0">
              <a:solidFill>
                <a:schemeClr val="bg1"/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B50732F-5EEB-4D66-BF1C-28DBB868ACCB}"/>
              </a:ext>
            </a:extLst>
          </p:cNvPr>
          <p:cNvSpPr txBox="1"/>
          <p:nvPr/>
        </p:nvSpPr>
        <p:spPr>
          <a:xfrm>
            <a:off x="5909339" y="2291560"/>
            <a:ext cx="75693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800" dirty="0">
                <a:solidFill>
                  <a:schemeClr val="bg1"/>
                </a:solidFill>
              </a:rPr>
              <a:t>0</a:t>
            </a:r>
            <a:endParaRPr lang="zh-TW" altLang="en-US" sz="8800" dirty="0">
              <a:solidFill>
                <a:schemeClr val="bg1"/>
              </a:solidFill>
            </a:endParaRPr>
          </a:p>
        </p:txBody>
      </p:sp>
      <p:sp>
        <p:nvSpPr>
          <p:cNvPr id="57" name="矩形: 圓角 56">
            <a:extLst>
              <a:ext uri="{FF2B5EF4-FFF2-40B4-BE49-F238E27FC236}">
                <a16:creationId xmlns:a16="http://schemas.microsoft.com/office/drawing/2014/main" id="{AF1C2A7D-B719-48D6-BA45-C788C1978635}"/>
              </a:ext>
            </a:extLst>
          </p:cNvPr>
          <p:cNvSpPr/>
          <p:nvPr/>
        </p:nvSpPr>
        <p:spPr>
          <a:xfrm>
            <a:off x="3383865" y="1276043"/>
            <a:ext cx="3110322" cy="4825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D7D7C513-F16E-4BB0-8987-7C8ACADDD29F}"/>
              </a:ext>
            </a:extLst>
          </p:cNvPr>
          <p:cNvSpPr txBox="1"/>
          <p:nvPr/>
        </p:nvSpPr>
        <p:spPr>
          <a:xfrm>
            <a:off x="4269612" y="133502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計時器名稱</a:t>
            </a:r>
          </a:p>
        </p:txBody>
      </p: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033E97C2-B654-4425-B16F-D4F66700289A}"/>
              </a:ext>
            </a:extLst>
          </p:cNvPr>
          <p:cNvGrpSpPr/>
          <p:nvPr/>
        </p:nvGrpSpPr>
        <p:grpSpPr>
          <a:xfrm>
            <a:off x="4092628" y="4367598"/>
            <a:ext cx="1593001" cy="338554"/>
            <a:chOff x="5582221" y="4505714"/>
            <a:chExt cx="1593001" cy="338554"/>
          </a:xfrm>
        </p:grpSpPr>
        <p:sp>
          <p:nvSpPr>
            <p:cNvPr id="59" name="矩形: 圓角 58">
              <a:extLst>
                <a:ext uri="{FF2B5EF4-FFF2-40B4-BE49-F238E27FC236}">
                  <a16:creationId xmlns:a16="http://schemas.microsoft.com/office/drawing/2014/main" id="{FC1B7F5C-8853-47AE-B83E-0E88CFD1FC1C}"/>
                </a:ext>
              </a:extLst>
            </p:cNvPr>
            <p:cNvSpPr/>
            <p:nvPr/>
          </p:nvSpPr>
          <p:spPr>
            <a:xfrm>
              <a:off x="5582221" y="4505836"/>
              <a:ext cx="1593001" cy="338310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3640A354-F26A-4801-B826-75FE9AC6E1E5}"/>
                </a:ext>
              </a:extLst>
            </p:cNvPr>
            <p:cNvSpPr txBox="1"/>
            <p:nvPr/>
          </p:nvSpPr>
          <p:spPr>
            <a:xfrm>
              <a:off x="5670835" y="4505714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目前計時秒數</a:t>
              </a:r>
            </a:p>
          </p:txBody>
        </p: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6F97F190-0DDD-4695-B16B-E00399B3D2DD}"/>
              </a:ext>
            </a:extLst>
          </p:cNvPr>
          <p:cNvGrpSpPr/>
          <p:nvPr/>
        </p:nvGrpSpPr>
        <p:grpSpPr>
          <a:xfrm>
            <a:off x="4538803" y="4936413"/>
            <a:ext cx="700650" cy="700650"/>
            <a:chOff x="5970111" y="5343741"/>
            <a:chExt cx="700650" cy="700650"/>
          </a:xfrm>
        </p:grpSpPr>
        <p:sp>
          <p:nvSpPr>
            <p:cNvPr id="63" name="橢圓 62">
              <a:extLst>
                <a:ext uri="{FF2B5EF4-FFF2-40B4-BE49-F238E27FC236}">
                  <a16:creationId xmlns:a16="http://schemas.microsoft.com/office/drawing/2014/main" id="{FA6BE425-0357-45E8-9031-46B1AB6626FC}"/>
                </a:ext>
              </a:extLst>
            </p:cNvPr>
            <p:cNvSpPr/>
            <p:nvPr/>
          </p:nvSpPr>
          <p:spPr>
            <a:xfrm>
              <a:off x="5970111" y="5343741"/>
              <a:ext cx="700650" cy="7006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6" name="群組 65">
              <a:extLst>
                <a:ext uri="{FF2B5EF4-FFF2-40B4-BE49-F238E27FC236}">
                  <a16:creationId xmlns:a16="http://schemas.microsoft.com/office/drawing/2014/main" id="{1143D090-2775-4C29-90B9-A17826271C81}"/>
                </a:ext>
              </a:extLst>
            </p:cNvPr>
            <p:cNvGrpSpPr/>
            <p:nvPr/>
          </p:nvGrpSpPr>
          <p:grpSpPr>
            <a:xfrm>
              <a:off x="6217249" y="5559940"/>
              <a:ext cx="206375" cy="268253"/>
              <a:chOff x="6212409" y="5592915"/>
              <a:chExt cx="206375" cy="268253"/>
            </a:xfrm>
          </p:grpSpPr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963791E6-310D-4243-9C10-2AA67E1DB5DD}"/>
                  </a:ext>
                </a:extLst>
              </p:cNvPr>
              <p:cNvSpPr/>
              <p:nvPr/>
            </p:nvSpPr>
            <p:spPr>
              <a:xfrm>
                <a:off x="6212409" y="5592915"/>
                <a:ext cx="66675" cy="26825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A40F258B-A91A-4A46-B113-E9361CE4CAC7}"/>
                  </a:ext>
                </a:extLst>
              </p:cNvPr>
              <p:cNvSpPr/>
              <p:nvPr/>
            </p:nvSpPr>
            <p:spPr>
              <a:xfrm>
                <a:off x="6352109" y="5592915"/>
                <a:ext cx="66675" cy="26825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8FFF1A3A-C937-4545-A05D-857B6AA4B5BF}"/>
              </a:ext>
            </a:extLst>
          </p:cNvPr>
          <p:cNvGrpSpPr/>
          <p:nvPr/>
        </p:nvGrpSpPr>
        <p:grpSpPr>
          <a:xfrm>
            <a:off x="5754875" y="5228084"/>
            <a:ext cx="294041" cy="152843"/>
            <a:chOff x="7186183" y="5472117"/>
            <a:chExt cx="294041" cy="152843"/>
          </a:xfrm>
        </p:grpSpPr>
        <p:sp>
          <p:nvSpPr>
            <p:cNvPr id="68" name="直角三角形 67">
              <a:extLst>
                <a:ext uri="{FF2B5EF4-FFF2-40B4-BE49-F238E27FC236}">
                  <a16:creationId xmlns:a16="http://schemas.microsoft.com/office/drawing/2014/main" id="{C558FABF-7D38-473C-8588-0D6B23D6533F}"/>
                </a:ext>
              </a:extLst>
            </p:cNvPr>
            <p:cNvSpPr/>
            <p:nvPr/>
          </p:nvSpPr>
          <p:spPr>
            <a:xfrm rot="13500000">
              <a:off x="7186183" y="5472117"/>
              <a:ext cx="152843" cy="152843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直角三角形 68">
              <a:extLst>
                <a:ext uri="{FF2B5EF4-FFF2-40B4-BE49-F238E27FC236}">
                  <a16:creationId xmlns:a16="http://schemas.microsoft.com/office/drawing/2014/main" id="{BA2F3031-5192-4043-BBE9-B32470F6DBE9}"/>
                </a:ext>
              </a:extLst>
            </p:cNvPr>
            <p:cNvSpPr/>
            <p:nvPr/>
          </p:nvSpPr>
          <p:spPr>
            <a:xfrm rot="13500000">
              <a:off x="7327381" y="5472117"/>
              <a:ext cx="152843" cy="152843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E28AFC7D-1ED9-46FF-AB0A-9FB2DCEF78FC}"/>
              </a:ext>
            </a:extLst>
          </p:cNvPr>
          <p:cNvGrpSpPr/>
          <p:nvPr/>
        </p:nvGrpSpPr>
        <p:grpSpPr>
          <a:xfrm rot="10800000">
            <a:off x="3689055" y="5228083"/>
            <a:ext cx="294041" cy="152843"/>
            <a:chOff x="7186183" y="5472117"/>
            <a:chExt cx="294041" cy="152843"/>
          </a:xfrm>
        </p:grpSpPr>
        <p:sp>
          <p:nvSpPr>
            <p:cNvPr id="72" name="直角三角形 71">
              <a:extLst>
                <a:ext uri="{FF2B5EF4-FFF2-40B4-BE49-F238E27FC236}">
                  <a16:creationId xmlns:a16="http://schemas.microsoft.com/office/drawing/2014/main" id="{0E46C4A1-EB3B-4474-A272-46A4B918E8A7}"/>
                </a:ext>
              </a:extLst>
            </p:cNvPr>
            <p:cNvSpPr/>
            <p:nvPr/>
          </p:nvSpPr>
          <p:spPr>
            <a:xfrm rot="13500000">
              <a:off x="7186183" y="5472117"/>
              <a:ext cx="152843" cy="152843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直角三角形 72">
              <a:extLst>
                <a:ext uri="{FF2B5EF4-FFF2-40B4-BE49-F238E27FC236}">
                  <a16:creationId xmlns:a16="http://schemas.microsoft.com/office/drawing/2014/main" id="{D996451B-8093-4214-81AA-D062F1AAFD66}"/>
                </a:ext>
              </a:extLst>
            </p:cNvPr>
            <p:cNvSpPr/>
            <p:nvPr/>
          </p:nvSpPr>
          <p:spPr>
            <a:xfrm rot="13500000">
              <a:off x="7327381" y="5472117"/>
              <a:ext cx="152843" cy="152843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6" name="矩形: 圓角化同側角落 75">
            <a:extLst>
              <a:ext uri="{FF2B5EF4-FFF2-40B4-BE49-F238E27FC236}">
                <a16:creationId xmlns:a16="http://schemas.microsoft.com/office/drawing/2014/main" id="{8D4949BB-F2D8-402D-9D44-5DB58C2A9E89}"/>
              </a:ext>
            </a:extLst>
          </p:cNvPr>
          <p:cNvSpPr/>
          <p:nvPr/>
        </p:nvSpPr>
        <p:spPr>
          <a:xfrm>
            <a:off x="9077747" y="263624"/>
            <a:ext cx="2880388" cy="6594376"/>
          </a:xfrm>
          <a:prstGeom prst="round2SameRect">
            <a:avLst>
              <a:gd name="adj1" fmla="val 5398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: 圓角 82">
            <a:extLst>
              <a:ext uri="{FF2B5EF4-FFF2-40B4-BE49-F238E27FC236}">
                <a16:creationId xmlns:a16="http://schemas.microsoft.com/office/drawing/2014/main" id="{042C95A3-6DF1-47B1-81D7-CC006909283C}"/>
              </a:ext>
            </a:extLst>
          </p:cNvPr>
          <p:cNvSpPr/>
          <p:nvPr/>
        </p:nvSpPr>
        <p:spPr>
          <a:xfrm>
            <a:off x="9201392" y="522501"/>
            <a:ext cx="2642712" cy="3725649"/>
          </a:xfrm>
          <a:prstGeom prst="roundRect">
            <a:avLst>
              <a:gd name="adj" fmla="val 410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: 圓角 79">
            <a:extLst>
              <a:ext uri="{FF2B5EF4-FFF2-40B4-BE49-F238E27FC236}">
                <a16:creationId xmlns:a16="http://schemas.microsoft.com/office/drawing/2014/main" id="{090F5BCD-112D-43FE-83B9-02B19B412D83}"/>
              </a:ext>
            </a:extLst>
          </p:cNvPr>
          <p:cNvSpPr/>
          <p:nvPr/>
        </p:nvSpPr>
        <p:spPr>
          <a:xfrm>
            <a:off x="9804772" y="732454"/>
            <a:ext cx="1885320" cy="2930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26314F22-2864-48BB-8C60-0D6017C4E2BD}"/>
              </a:ext>
            </a:extLst>
          </p:cNvPr>
          <p:cNvSpPr txBox="1"/>
          <p:nvPr/>
        </p:nvSpPr>
        <p:spPr>
          <a:xfrm>
            <a:off x="9860770" y="740479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請輸入名稱</a:t>
            </a:r>
            <a:r>
              <a:rPr lang="en-US" altLang="zh-TW" sz="12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1200" dirty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4" name="橢圓 83">
            <a:extLst>
              <a:ext uri="{FF2B5EF4-FFF2-40B4-BE49-F238E27FC236}">
                <a16:creationId xmlns:a16="http://schemas.microsoft.com/office/drawing/2014/main" id="{A2C98F6F-D8C9-47B9-8A87-BEF7318FF8DD}"/>
              </a:ext>
            </a:extLst>
          </p:cNvPr>
          <p:cNvSpPr/>
          <p:nvPr/>
        </p:nvSpPr>
        <p:spPr>
          <a:xfrm>
            <a:off x="9313150" y="709367"/>
            <a:ext cx="341292" cy="3412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9" name="圖形 78" descr="新增">
            <a:extLst>
              <a:ext uri="{FF2B5EF4-FFF2-40B4-BE49-F238E27FC236}">
                <a16:creationId xmlns:a16="http://schemas.microsoft.com/office/drawing/2014/main" id="{6CB16021-CE09-4184-9580-A9FC62DD9BC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357950" y="750488"/>
            <a:ext cx="260675" cy="260675"/>
          </a:xfrm>
          <a:prstGeom prst="rect">
            <a:avLst/>
          </a:prstGeom>
        </p:spPr>
      </p:pic>
      <p:sp>
        <p:nvSpPr>
          <p:cNvPr id="85" name="文字方塊 84">
            <a:extLst>
              <a:ext uri="{FF2B5EF4-FFF2-40B4-BE49-F238E27FC236}">
                <a16:creationId xmlns:a16="http://schemas.microsoft.com/office/drawing/2014/main" id="{2EB1ECDB-CA7D-4CD2-B2A7-B984F6FBEB14}"/>
              </a:ext>
            </a:extLst>
          </p:cNvPr>
          <p:cNvSpPr txBox="1"/>
          <p:nvPr/>
        </p:nvSpPr>
        <p:spPr>
          <a:xfrm>
            <a:off x="9279980" y="126342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計時步驟</a:t>
            </a:r>
          </a:p>
        </p:txBody>
      </p:sp>
      <p:sp>
        <p:nvSpPr>
          <p:cNvPr id="87" name="矩形: 圓角 86">
            <a:extLst>
              <a:ext uri="{FF2B5EF4-FFF2-40B4-BE49-F238E27FC236}">
                <a16:creationId xmlns:a16="http://schemas.microsoft.com/office/drawing/2014/main" id="{85CE0D79-4461-42A5-9BCC-A599B16F5AE3}"/>
              </a:ext>
            </a:extLst>
          </p:cNvPr>
          <p:cNvSpPr/>
          <p:nvPr/>
        </p:nvSpPr>
        <p:spPr>
          <a:xfrm>
            <a:off x="9385285" y="1638034"/>
            <a:ext cx="654595" cy="36256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矩形: 圓角 87">
            <a:extLst>
              <a:ext uri="{FF2B5EF4-FFF2-40B4-BE49-F238E27FC236}">
                <a16:creationId xmlns:a16="http://schemas.microsoft.com/office/drawing/2014/main" id="{4E4A5105-0605-40E8-88CE-A6EE9DF054E4}"/>
              </a:ext>
            </a:extLst>
          </p:cNvPr>
          <p:cNvSpPr/>
          <p:nvPr/>
        </p:nvSpPr>
        <p:spPr>
          <a:xfrm>
            <a:off x="10420134" y="1638034"/>
            <a:ext cx="654595" cy="36256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EE8408A6-C55A-467A-B4AF-EA451A20BC25}"/>
              </a:ext>
            </a:extLst>
          </p:cNvPr>
          <p:cNvSpPr txBox="1"/>
          <p:nvPr/>
        </p:nvSpPr>
        <p:spPr>
          <a:xfrm>
            <a:off x="9413461" y="163464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0:30</a:t>
            </a:r>
            <a:endParaRPr lang="zh-TW" altLang="en-US" dirty="0"/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B3B3DF4F-7908-4A87-8E61-D34EE141253E}"/>
              </a:ext>
            </a:extLst>
          </p:cNvPr>
          <p:cNvSpPr txBox="1"/>
          <p:nvPr/>
        </p:nvSpPr>
        <p:spPr>
          <a:xfrm>
            <a:off x="10459833" y="162635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0:10</a:t>
            </a:r>
            <a:endParaRPr lang="zh-TW" altLang="en-US" dirty="0"/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348CFFE8-8F6D-4B60-9ECA-DAB30A01B80D}"/>
              </a:ext>
            </a:extLst>
          </p:cNvPr>
          <p:cNvSpPr txBox="1"/>
          <p:nvPr/>
        </p:nvSpPr>
        <p:spPr>
          <a:xfrm>
            <a:off x="10089104" y="16406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&gt;</a:t>
            </a:r>
            <a:endParaRPr lang="zh-TW" altLang="en-US" dirty="0"/>
          </a:p>
        </p:txBody>
      </p:sp>
      <p:pic>
        <p:nvPicPr>
          <p:cNvPr id="92" name="圖形 91" descr="新增">
            <a:extLst>
              <a:ext uri="{FF2B5EF4-FFF2-40B4-BE49-F238E27FC236}">
                <a16:creationId xmlns:a16="http://schemas.microsoft.com/office/drawing/2014/main" id="{1C31292F-2AEB-4796-AFDC-D6BD1520714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253630" y="1727078"/>
            <a:ext cx="201354" cy="201354"/>
          </a:xfrm>
          <a:prstGeom prst="rect">
            <a:avLst/>
          </a:prstGeom>
        </p:spPr>
      </p:pic>
      <p:sp>
        <p:nvSpPr>
          <p:cNvPr id="95" name="文字方塊 94">
            <a:extLst>
              <a:ext uri="{FF2B5EF4-FFF2-40B4-BE49-F238E27FC236}">
                <a16:creationId xmlns:a16="http://schemas.microsoft.com/office/drawing/2014/main" id="{BD616ECA-5F16-4715-9978-BF69A6311147}"/>
              </a:ext>
            </a:extLst>
          </p:cNvPr>
          <p:cNvSpPr txBox="1"/>
          <p:nvPr/>
        </p:nvSpPr>
        <p:spPr>
          <a:xfrm>
            <a:off x="9279980" y="2293081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循環次數</a:t>
            </a:r>
          </a:p>
        </p:txBody>
      </p:sp>
      <p:sp>
        <p:nvSpPr>
          <p:cNvPr id="96" name="矩形: 圓角 95">
            <a:extLst>
              <a:ext uri="{FF2B5EF4-FFF2-40B4-BE49-F238E27FC236}">
                <a16:creationId xmlns:a16="http://schemas.microsoft.com/office/drawing/2014/main" id="{91B23E4B-61D5-497C-B651-3C59D36C21CE}"/>
              </a:ext>
            </a:extLst>
          </p:cNvPr>
          <p:cNvSpPr/>
          <p:nvPr/>
        </p:nvSpPr>
        <p:spPr>
          <a:xfrm>
            <a:off x="10219277" y="2282899"/>
            <a:ext cx="1036918" cy="2769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直角三角形 96">
            <a:extLst>
              <a:ext uri="{FF2B5EF4-FFF2-40B4-BE49-F238E27FC236}">
                <a16:creationId xmlns:a16="http://schemas.microsoft.com/office/drawing/2014/main" id="{ECF28FD0-9C4E-41B2-8796-2322437B63E2}"/>
              </a:ext>
            </a:extLst>
          </p:cNvPr>
          <p:cNvSpPr/>
          <p:nvPr/>
        </p:nvSpPr>
        <p:spPr>
          <a:xfrm rot="18900000">
            <a:off x="11016578" y="2336783"/>
            <a:ext cx="110411" cy="110411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F0225362-B202-44B5-AE1C-06B727F8E3F3}"/>
              </a:ext>
            </a:extLst>
          </p:cNvPr>
          <p:cNvSpPr txBox="1"/>
          <p:nvPr/>
        </p:nvSpPr>
        <p:spPr>
          <a:xfrm>
            <a:off x="10219277" y="2292541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F020F745-7393-450B-95D0-EF096CC75A63}"/>
              </a:ext>
            </a:extLst>
          </p:cNvPr>
          <p:cNvSpPr txBox="1"/>
          <p:nvPr/>
        </p:nvSpPr>
        <p:spPr>
          <a:xfrm>
            <a:off x="11401298" y="228341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04E08883-72BC-4AF4-BC83-F10CB8EA322B}"/>
              </a:ext>
            </a:extLst>
          </p:cNvPr>
          <p:cNvSpPr txBox="1"/>
          <p:nvPr/>
        </p:nvSpPr>
        <p:spPr>
          <a:xfrm>
            <a:off x="9279980" y="279493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是否倒數</a:t>
            </a:r>
          </a:p>
        </p:txBody>
      </p:sp>
      <p:sp>
        <p:nvSpPr>
          <p:cNvPr id="101" name="矩形: 圓角 100">
            <a:extLst>
              <a:ext uri="{FF2B5EF4-FFF2-40B4-BE49-F238E27FC236}">
                <a16:creationId xmlns:a16="http://schemas.microsoft.com/office/drawing/2014/main" id="{8BCFFB66-BF10-49C9-98EA-86D6581472F2}"/>
              </a:ext>
            </a:extLst>
          </p:cNvPr>
          <p:cNvSpPr/>
          <p:nvPr/>
        </p:nvSpPr>
        <p:spPr>
          <a:xfrm>
            <a:off x="10219276" y="2784755"/>
            <a:ext cx="1470815" cy="2769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直角三角形 101">
            <a:extLst>
              <a:ext uri="{FF2B5EF4-FFF2-40B4-BE49-F238E27FC236}">
                <a16:creationId xmlns:a16="http://schemas.microsoft.com/office/drawing/2014/main" id="{54052F5C-246A-42DB-BF08-69409F983E70}"/>
              </a:ext>
            </a:extLst>
          </p:cNvPr>
          <p:cNvSpPr/>
          <p:nvPr/>
        </p:nvSpPr>
        <p:spPr>
          <a:xfrm rot="18900000">
            <a:off x="11454446" y="2838639"/>
            <a:ext cx="110411" cy="110411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AC7D84C4-D789-4532-B50E-CF1A9F7E8D05}"/>
              </a:ext>
            </a:extLst>
          </p:cNvPr>
          <p:cNvSpPr txBox="1"/>
          <p:nvPr/>
        </p:nvSpPr>
        <p:spPr>
          <a:xfrm>
            <a:off x="10219277" y="279439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7EF22FA8-DA06-4C86-A973-A466721E575C}"/>
              </a:ext>
            </a:extLst>
          </p:cNvPr>
          <p:cNvSpPr txBox="1"/>
          <p:nvPr/>
        </p:nvSpPr>
        <p:spPr>
          <a:xfrm>
            <a:off x="9279980" y="329819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結束時響鈴</a:t>
            </a:r>
          </a:p>
        </p:txBody>
      </p:sp>
      <p:sp>
        <p:nvSpPr>
          <p:cNvPr id="106" name="矩形: 圓角 105">
            <a:extLst>
              <a:ext uri="{FF2B5EF4-FFF2-40B4-BE49-F238E27FC236}">
                <a16:creationId xmlns:a16="http://schemas.microsoft.com/office/drawing/2014/main" id="{8949EBF1-B13A-44CF-884E-9617F4D82E9C}"/>
              </a:ext>
            </a:extLst>
          </p:cNvPr>
          <p:cNvSpPr/>
          <p:nvPr/>
        </p:nvSpPr>
        <p:spPr>
          <a:xfrm>
            <a:off x="10219277" y="3288013"/>
            <a:ext cx="1470814" cy="2769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直角三角形 106">
            <a:extLst>
              <a:ext uri="{FF2B5EF4-FFF2-40B4-BE49-F238E27FC236}">
                <a16:creationId xmlns:a16="http://schemas.microsoft.com/office/drawing/2014/main" id="{FF3DDA3F-C485-40FB-8D9A-E5BC5897EA4A}"/>
              </a:ext>
            </a:extLst>
          </p:cNvPr>
          <p:cNvSpPr/>
          <p:nvPr/>
        </p:nvSpPr>
        <p:spPr>
          <a:xfrm rot="18900000">
            <a:off x="11454446" y="3341898"/>
            <a:ext cx="110411" cy="110411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A29EABA1-5AA5-4C74-90B9-BE389904C4D8}"/>
              </a:ext>
            </a:extLst>
          </p:cNvPr>
          <p:cNvSpPr txBox="1"/>
          <p:nvPr/>
        </p:nvSpPr>
        <p:spPr>
          <a:xfrm>
            <a:off x="10219277" y="329765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否</a:t>
            </a:r>
          </a:p>
        </p:txBody>
      </p:sp>
      <p:grpSp>
        <p:nvGrpSpPr>
          <p:cNvPr id="112" name="群組 111">
            <a:extLst>
              <a:ext uri="{FF2B5EF4-FFF2-40B4-BE49-F238E27FC236}">
                <a16:creationId xmlns:a16="http://schemas.microsoft.com/office/drawing/2014/main" id="{8CDE9A07-EB9F-41F1-8D3D-3428CCDD2D6D}"/>
              </a:ext>
            </a:extLst>
          </p:cNvPr>
          <p:cNvGrpSpPr/>
          <p:nvPr/>
        </p:nvGrpSpPr>
        <p:grpSpPr>
          <a:xfrm>
            <a:off x="11066184" y="3756333"/>
            <a:ext cx="622403" cy="340834"/>
            <a:chOff x="9357107" y="3742120"/>
            <a:chExt cx="622403" cy="340834"/>
          </a:xfrm>
        </p:grpSpPr>
        <p:sp>
          <p:nvSpPr>
            <p:cNvPr id="110" name="矩形: 圓角 109">
              <a:extLst>
                <a:ext uri="{FF2B5EF4-FFF2-40B4-BE49-F238E27FC236}">
                  <a16:creationId xmlns:a16="http://schemas.microsoft.com/office/drawing/2014/main" id="{0CD86C4F-2EBD-488E-A770-B825AEE89922}"/>
                </a:ext>
              </a:extLst>
            </p:cNvPr>
            <p:cNvSpPr/>
            <p:nvPr/>
          </p:nvSpPr>
          <p:spPr>
            <a:xfrm>
              <a:off x="9357107" y="3742120"/>
              <a:ext cx="622403" cy="3408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A20C5C1F-BB11-4D6A-A252-667DD09B5AC8}"/>
                </a:ext>
              </a:extLst>
            </p:cNvPr>
            <p:cNvSpPr txBox="1"/>
            <p:nvPr/>
          </p:nvSpPr>
          <p:spPr>
            <a:xfrm>
              <a:off x="9396438" y="3758648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儲存</a:t>
              </a:r>
            </a:p>
          </p:txBody>
        </p:sp>
      </p:grpSp>
      <p:sp>
        <p:nvSpPr>
          <p:cNvPr id="113" name="矩形: 圓角 112">
            <a:extLst>
              <a:ext uri="{FF2B5EF4-FFF2-40B4-BE49-F238E27FC236}">
                <a16:creationId xmlns:a16="http://schemas.microsoft.com/office/drawing/2014/main" id="{8BE8807C-8585-4E8B-86D1-F7CE6AD3C3DB}"/>
              </a:ext>
            </a:extLst>
          </p:cNvPr>
          <p:cNvSpPr/>
          <p:nvPr/>
        </p:nvSpPr>
        <p:spPr>
          <a:xfrm>
            <a:off x="9201392" y="5157572"/>
            <a:ext cx="2642712" cy="4521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457BAFDD-6164-4EB3-87C4-15B8BA333214}"/>
              </a:ext>
            </a:extLst>
          </p:cNvPr>
          <p:cNvSpPr txBox="1"/>
          <p:nvPr/>
        </p:nvSpPr>
        <p:spPr>
          <a:xfrm>
            <a:off x="9183799" y="4602137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Next …</a:t>
            </a:r>
            <a:endParaRPr lang="zh-TW" altLang="en-US" sz="14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5" name="矩形: 圓角 114">
            <a:extLst>
              <a:ext uri="{FF2B5EF4-FFF2-40B4-BE49-F238E27FC236}">
                <a16:creationId xmlns:a16="http://schemas.microsoft.com/office/drawing/2014/main" id="{E3886A16-32C1-4F4B-B4E7-24358A951B61}"/>
              </a:ext>
            </a:extLst>
          </p:cNvPr>
          <p:cNvSpPr/>
          <p:nvPr/>
        </p:nvSpPr>
        <p:spPr>
          <a:xfrm>
            <a:off x="9201392" y="5890297"/>
            <a:ext cx="2642712" cy="4521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60148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39A18B1-70DE-49EF-90F8-633A64744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132" y="1499643"/>
            <a:ext cx="7010400" cy="4886325"/>
          </a:xfrm>
          <a:prstGeom prst="rect">
            <a:avLst/>
          </a:prstGeom>
        </p:spPr>
      </p:pic>
      <p:sp>
        <p:nvSpPr>
          <p:cNvPr id="6" name="椭圆 3">
            <a:extLst>
              <a:ext uri="{FF2B5EF4-FFF2-40B4-BE49-F238E27FC236}">
                <a16:creationId xmlns:a16="http://schemas.microsoft.com/office/drawing/2014/main" id="{446903D7-5B85-44BC-A49A-7B0F1970C3F9}"/>
              </a:ext>
            </a:extLst>
          </p:cNvPr>
          <p:cNvSpPr/>
          <p:nvPr/>
        </p:nvSpPr>
        <p:spPr>
          <a:xfrm>
            <a:off x="465221" y="327294"/>
            <a:ext cx="465221" cy="465221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7" name="文本框 7">
            <a:extLst>
              <a:ext uri="{FF2B5EF4-FFF2-40B4-BE49-F238E27FC236}">
                <a16:creationId xmlns:a16="http://schemas.microsoft.com/office/drawing/2014/main" id="{F25150A5-9F92-416E-8BE3-C24C01E12396}"/>
              </a:ext>
            </a:extLst>
          </p:cNvPr>
          <p:cNvSpPr txBox="1"/>
          <p:nvPr/>
        </p:nvSpPr>
        <p:spPr>
          <a:xfrm>
            <a:off x="1269667" y="205961"/>
            <a:ext cx="2388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後台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12287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595759E0-70EB-4F31-9979-C48DF9140050}"/>
              </a:ext>
            </a:extLst>
          </p:cNvPr>
          <p:cNvSpPr/>
          <p:nvPr/>
        </p:nvSpPr>
        <p:spPr>
          <a:xfrm>
            <a:off x="2744906" y="1382479"/>
            <a:ext cx="4093043" cy="4093043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01F0EC7-3F57-4D64-9621-7496AA9C26B5}"/>
              </a:ext>
            </a:extLst>
          </p:cNvPr>
          <p:cNvSpPr/>
          <p:nvPr/>
        </p:nvSpPr>
        <p:spPr>
          <a:xfrm>
            <a:off x="465221" y="417094"/>
            <a:ext cx="465221" cy="465221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1B4E00B-A59F-40B7-AE12-5CA474CE7727}"/>
              </a:ext>
            </a:extLst>
          </p:cNvPr>
          <p:cNvSpPr/>
          <p:nvPr/>
        </p:nvSpPr>
        <p:spPr>
          <a:xfrm rot="20131045">
            <a:off x="3006189" y="2318083"/>
            <a:ext cx="2221834" cy="22218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6422D18-37EE-4390-A0D0-947CB31C5CD6}"/>
              </a:ext>
            </a:extLst>
          </p:cNvPr>
          <p:cNvSpPr/>
          <p:nvPr/>
        </p:nvSpPr>
        <p:spPr>
          <a:xfrm>
            <a:off x="9228795" y="3200400"/>
            <a:ext cx="558015" cy="5580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91864EC-35EA-453D-9310-AB7341C7C344}"/>
              </a:ext>
            </a:extLst>
          </p:cNvPr>
          <p:cNvSpPr/>
          <p:nvPr/>
        </p:nvSpPr>
        <p:spPr>
          <a:xfrm>
            <a:off x="1956935" y="3533827"/>
            <a:ext cx="224588" cy="224588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9E665AE-D1F7-4530-A01D-8118F2016433}"/>
              </a:ext>
            </a:extLst>
          </p:cNvPr>
          <p:cNvSpPr/>
          <p:nvPr/>
        </p:nvSpPr>
        <p:spPr>
          <a:xfrm>
            <a:off x="3006189" y="2792067"/>
            <a:ext cx="7086817" cy="122341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7500" b="1" spc="225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感謝大家的聆聽</a:t>
            </a:r>
            <a:endParaRPr sz="7500" b="1" spc="225" dirty="0">
              <a:solidFill>
                <a:srgbClr val="292929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28238AC-3B1F-4281-98A3-D0FE900CC5AA}"/>
              </a:ext>
            </a:extLst>
          </p:cNvPr>
          <p:cNvSpPr/>
          <p:nvPr/>
        </p:nvSpPr>
        <p:spPr>
          <a:xfrm>
            <a:off x="6089377" y="4015479"/>
            <a:ext cx="2783148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dist">
              <a:defRPr/>
            </a:pPr>
            <a:r>
              <a:rPr lang="en-US" altLang="zh-CN" sz="3200" spc="225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Thanks</a:t>
            </a:r>
            <a:r>
              <a:rPr lang="en-US" altLang="zh-CN" sz="3200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 </a:t>
            </a:r>
            <a:endParaRPr sz="3200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3D0AFB9-F1B4-4D05-90D6-2624EA97AAB8}"/>
              </a:ext>
            </a:extLst>
          </p:cNvPr>
          <p:cNvSpPr/>
          <p:nvPr/>
        </p:nvSpPr>
        <p:spPr>
          <a:xfrm flipH="1">
            <a:off x="11311281" y="810323"/>
            <a:ext cx="415498" cy="1841541"/>
          </a:xfrm>
          <a:prstGeom prst="rect">
            <a:avLst/>
          </a:prstGeom>
        </p:spPr>
        <p:txBody>
          <a:bodyPr vert="eaVert" wrap="square" lIns="68580" tIns="34290" rIns="68580" bIns="34290">
            <a:spAutoFit/>
          </a:bodyPr>
          <a:lstStyle/>
          <a:p>
            <a:pPr>
              <a:defRPr/>
            </a:pPr>
            <a:r>
              <a:rPr lang="en-US" spc="225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PROJECT</a:t>
            </a:r>
            <a:endParaRPr spc="225" dirty="0">
              <a:solidFill>
                <a:srgbClr val="292929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F7FF11B-ECA5-40B5-BE3B-8C91AA621702}"/>
              </a:ext>
            </a:extLst>
          </p:cNvPr>
          <p:cNvSpPr/>
          <p:nvPr/>
        </p:nvSpPr>
        <p:spPr>
          <a:xfrm flipH="1">
            <a:off x="11342435" y="5016459"/>
            <a:ext cx="353943" cy="1841541"/>
          </a:xfrm>
          <a:prstGeom prst="rect">
            <a:avLst/>
          </a:prstGeom>
        </p:spPr>
        <p:txBody>
          <a:bodyPr vert="eaVert"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400" spc="225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WORK HARD</a:t>
            </a:r>
            <a:endParaRPr sz="1400" spc="225" dirty="0">
              <a:solidFill>
                <a:srgbClr val="292929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00EFA96-0182-425D-BCA4-E63B2E97FADD}"/>
              </a:ext>
            </a:extLst>
          </p:cNvPr>
          <p:cNvSpPr/>
          <p:nvPr/>
        </p:nvSpPr>
        <p:spPr>
          <a:xfrm flipH="1">
            <a:off x="11469292" y="6256421"/>
            <a:ext cx="97066" cy="601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73098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9BD1AA97-8D5D-41BB-A69B-FC98226314BD}"/>
              </a:ext>
            </a:extLst>
          </p:cNvPr>
          <p:cNvSpPr/>
          <p:nvPr/>
        </p:nvSpPr>
        <p:spPr>
          <a:xfrm rot="2700000">
            <a:off x="1301199" y="1830549"/>
            <a:ext cx="3284115" cy="3284115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D95C6D15-67FC-459B-A9E1-0E5AE34FBABB}"/>
              </a:ext>
            </a:extLst>
          </p:cNvPr>
          <p:cNvSpPr/>
          <p:nvPr/>
        </p:nvSpPr>
        <p:spPr>
          <a:xfrm>
            <a:off x="1467889" y="2361689"/>
            <a:ext cx="2221834" cy="22218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C8471AE-8075-4055-999E-7F5FB6475BDF}"/>
              </a:ext>
            </a:extLst>
          </p:cNvPr>
          <p:cNvSpPr/>
          <p:nvPr/>
        </p:nvSpPr>
        <p:spPr>
          <a:xfrm rot="1206782">
            <a:off x="5201419" y="4613027"/>
            <a:ext cx="558015" cy="5580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B456296-6DD8-4B7C-B908-15E5D6D45644}"/>
              </a:ext>
            </a:extLst>
          </p:cNvPr>
          <p:cNvSpPr txBox="1"/>
          <p:nvPr/>
        </p:nvSpPr>
        <p:spPr>
          <a:xfrm>
            <a:off x="1851387" y="2935814"/>
            <a:ext cx="3676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content</a:t>
            </a:r>
            <a:endParaRPr lang="en-US" altLang="zh-CN" sz="54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E016343-FCBA-4183-8159-71054396E91F}"/>
              </a:ext>
            </a:extLst>
          </p:cNvPr>
          <p:cNvGrpSpPr/>
          <p:nvPr/>
        </p:nvGrpSpPr>
        <p:grpSpPr>
          <a:xfrm>
            <a:off x="7211264" y="2016814"/>
            <a:ext cx="3420745" cy="919000"/>
            <a:chOff x="7220041" y="2044156"/>
            <a:chExt cx="3420745" cy="919000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648C587-C8E5-481F-9366-C41B8CC67B5C}"/>
                </a:ext>
              </a:extLst>
            </p:cNvPr>
            <p:cNvSpPr txBox="1"/>
            <p:nvPr/>
          </p:nvSpPr>
          <p:spPr>
            <a:xfrm>
              <a:off x="8013156" y="2044156"/>
              <a:ext cx="26276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主題與架構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689F103-683A-4F31-8763-3C431AE55832}"/>
                </a:ext>
              </a:extLst>
            </p:cNvPr>
            <p:cNvSpPr txBox="1"/>
            <p:nvPr/>
          </p:nvSpPr>
          <p:spPr>
            <a:xfrm>
              <a:off x="7220041" y="2128611"/>
              <a:ext cx="4171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1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526AC7C-3A8D-4750-8BE0-98E56524852D}"/>
                </a:ext>
              </a:extLst>
            </p:cNvPr>
            <p:cNvSpPr/>
            <p:nvPr/>
          </p:nvSpPr>
          <p:spPr>
            <a:xfrm>
              <a:off x="8310183" y="2624602"/>
              <a:ext cx="188949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Topic &amp; Structure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784B0D0-48F4-47B1-842D-0C350A58B3D7}"/>
              </a:ext>
            </a:extLst>
          </p:cNvPr>
          <p:cNvGrpSpPr/>
          <p:nvPr/>
        </p:nvGrpSpPr>
        <p:grpSpPr>
          <a:xfrm>
            <a:off x="7251137" y="3804890"/>
            <a:ext cx="3420745" cy="926656"/>
            <a:chOff x="7220041" y="2904581"/>
            <a:chExt cx="3420745" cy="926656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9C9D555-2B4E-4141-B9D7-1825884C330C}"/>
                </a:ext>
              </a:extLst>
            </p:cNvPr>
            <p:cNvSpPr txBox="1"/>
            <p:nvPr/>
          </p:nvSpPr>
          <p:spPr>
            <a:xfrm>
              <a:off x="8013156" y="2904581"/>
              <a:ext cx="26276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畫面構想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9276D7B9-A41C-47C2-A8F6-3937DA18D5D0}"/>
                </a:ext>
              </a:extLst>
            </p:cNvPr>
            <p:cNvSpPr txBox="1"/>
            <p:nvPr/>
          </p:nvSpPr>
          <p:spPr>
            <a:xfrm>
              <a:off x="7220041" y="3006965"/>
              <a:ext cx="4171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2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2FFF783-129C-41D1-BAAB-F3DA8A2AD868}"/>
                </a:ext>
              </a:extLst>
            </p:cNvPr>
            <p:cNvSpPr/>
            <p:nvPr/>
          </p:nvSpPr>
          <p:spPr>
            <a:xfrm>
              <a:off x="8414063" y="3492683"/>
              <a:ext cx="114165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dist">
                <a:defRPr/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U</a:t>
              </a:r>
              <a:r>
                <a:rPr lang="en-US" altLang="zh-TW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I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 </a:t>
              </a:r>
              <a:r>
                <a:rPr lang="en-US" altLang="zh-TW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Design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B0AC75C6-C365-4063-9484-DC573736F4EF}"/>
              </a:ext>
            </a:extLst>
          </p:cNvPr>
          <p:cNvSpPr/>
          <p:nvPr/>
        </p:nvSpPr>
        <p:spPr>
          <a:xfrm flipH="1">
            <a:off x="11340853" y="5152295"/>
            <a:ext cx="353943" cy="1841541"/>
          </a:xfrm>
          <a:prstGeom prst="rect">
            <a:avLst/>
          </a:prstGeom>
        </p:spPr>
        <p:txBody>
          <a:bodyPr vert="eaVert"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400" spc="225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CONTENT</a:t>
            </a:r>
            <a:endParaRPr sz="1400" spc="225" dirty="0">
              <a:solidFill>
                <a:srgbClr val="292929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583DA3B-1930-4EAB-BDEC-113AF359F85B}"/>
              </a:ext>
            </a:extLst>
          </p:cNvPr>
          <p:cNvSpPr/>
          <p:nvPr/>
        </p:nvSpPr>
        <p:spPr>
          <a:xfrm flipH="1">
            <a:off x="11469292" y="6256421"/>
            <a:ext cx="97066" cy="601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50007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>
            <a:extLst>
              <a:ext uri="{FF2B5EF4-FFF2-40B4-BE49-F238E27FC236}">
                <a16:creationId xmlns:a16="http://schemas.microsoft.com/office/drawing/2014/main" id="{098EAFD0-5228-4051-B8BE-C549502A83FC}"/>
              </a:ext>
            </a:extLst>
          </p:cNvPr>
          <p:cNvSpPr/>
          <p:nvPr/>
        </p:nvSpPr>
        <p:spPr>
          <a:xfrm rot="2700000">
            <a:off x="1882813" y="2027836"/>
            <a:ext cx="3272128" cy="3272128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56DC809-96D7-4DDD-BA7E-7AE8F7783E16}"/>
              </a:ext>
            </a:extLst>
          </p:cNvPr>
          <p:cNvSpPr/>
          <p:nvPr/>
        </p:nvSpPr>
        <p:spPr>
          <a:xfrm>
            <a:off x="465221" y="327294"/>
            <a:ext cx="465221" cy="465221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70A44E5-3CD4-4A08-A0CD-618D04D79A40}"/>
              </a:ext>
            </a:extLst>
          </p:cNvPr>
          <p:cNvSpPr/>
          <p:nvPr/>
        </p:nvSpPr>
        <p:spPr>
          <a:xfrm rot="19029132">
            <a:off x="9821300" y="3624585"/>
            <a:ext cx="558015" cy="5580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D03333-1868-49B8-89A8-C502A4EC18F3}"/>
              </a:ext>
            </a:extLst>
          </p:cNvPr>
          <p:cNvSpPr txBox="1"/>
          <p:nvPr/>
        </p:nvSpPr>
        <p:spPr>
          <a:xfrm>
            <a:off x="1269667" y="205961"/>
            <a:ext cx="2388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Part one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3542460-5FFA-469E-BC92-40A91DA1B964}"/>
              </a:ext>
            </a:extLst>
          </p:cNvPr>
          <p:cNvSpPr/>
          <p:nvPr/>
        </p:nvSpPr>
        <p:spPr>
          <a:xfrm>
            <a:off x="2249585" y="2394607"/>
            <a:ext cx="1776215" cy="17762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553F943-7E5E-4A56-B451-0160855CD2F9}"/>
              </a:ext>
            </a:extLst>
          </p:cNvPr>
          <p:cNvSpPr/>
          <p:nvPr/>
        </p:nvSpPr>
        <p:spPr>
          <a:xfrm>
            <a:off x="4646531" y="2959188"/>
            <a:ext cx="5508268" cy="130035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TW" altLang="en-US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主題與架構</a:t>
            </a:r>
            <a:endParaRPr lang="zh-CN" altLang="en-US" sz="8000" b="1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78984A5-F46A-499C-BB67-5E5FBC7EBD3A}"/>
              </a:ext>
            </a:extLst>
          </p:cNvPr>
          <p:cNvSpPr txBox="1"/>
          <p:nvPr/>
        </p:nvSpPr>
        <p:spPr>
          <a:xfrm>
            <a:off x="2037201" y="2959188"/>
            <a:ext cx="183070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500" b="1" spc="225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5891201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DEA1F36A-71B4-47DA-A40F-23A6FEB81DA7}"/>
              </a:ext>
            </a:extLst>
          </p:cNvPr>
          <p:cNvSpPr/>
          <p:nvPr/>
        </p:nvSpPr>
        <p:spPr>
          <a:xfrm>
            <a:off x="2650692" y="1115066"/>
            <a:ext cx="6795233" cy="914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8F27439F-2B3A-42FE-8B32-B092848EEECC}"/>
              </a:ext>
            </a:extLst>
          </p:cNvPr>
          <p:cNvSpPr/>
          <p:nvPr/>
        </p:nvSpPr>
        <p:spPr>
          <a:xfrm>
            <a:off x="1181803" y="3060067"/>
            <a:ext cx="2185852" cy="218585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16B405C-B524-437D-A020-C9F0875C6D2C}"/>
              </a:ext>
            </a:extLst>
          </p:cNvPr>
          <p:cNvSpPr/>
          <p:nvPr/>
        </p:nvSpPr>
        <p:spPr>
          <a:xfrm>
            <a:off x="465221" y="375395"/>
            <a:ext cx="386117" cy="386117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FD09E1-2F64-4D27-BE2A-B97B619CFA7C}"/>
              </a:ext>
            </a:extLst>
          </p:cNvPr>
          <p:cNvSpPr txBox="1"/>
          <p:nvPr/>
        </p:nvSpPr>
        <p:spPr>
          <a:xfrm>
            <a:off x="993505" y="27606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主題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0AD38D40-4A6D-448B-A180-A7EB20A870E4}"/>
              </a:ext>
            </a:extLst>
          </p:cNvPr>
          <p:cNvSpPr/>
          <p:nvPr/>
        </p:nvSpPr>
        <p:spPr>
          <a:xfrm>
            <a:off x="776177" y="5188289"/>
            <a:ext cx="558015" cy="5580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6363EFF-03BF-4FF2-BD00-75C605CA1585}"/>
              </a:ext>
            </a:extLst>
          </p:cNvPr>
          <p:cNvSpPr/>
          <p:nvPr/>
        </p:nvSpPr>
        <p:spPr>
          <a:xfrm>
            <a:off x="10805806" y="5946269"/>
            <a:ext cx="558015" cy="5580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3175FED-4273-4D1B-AAFC-99A0F724015C}"/>
              </a:ext>
            </a:extLst>
          </p:cNvPr>
          <p:cNvSpPr txBox="1"/>
          <p:nvPr/>
        </p:nvSpPr>
        <p:spPr>
          <a:xfrm>
            <a:off x="2878210" y="1356367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一個可以讓使用者在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家裡</a:t>
            </a:r>
            <a:r>
              <a:rPr lang="zh-TW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自行鍛鍊身體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</a:t>
            </a:r>
          </a:p>
        </p:txBody>
      </p:sp>
      <p:pic>
        <p:nvPicPr>
          <p:cNvPr id="8" name="圖形 7" descr="新增">
            <a:extLst>
              <a:ext uri="{FF2B5EF4-FFF2-40B4-BE49-F238E27FC236}">
                <a16:creationId xmlns:a16="http://schemas.microsoft.com/office/drawing/2014/main" id="{4B471B83-71E6-446A-9201-01F1F55E9E6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3281" y="3777886"/>
            <a:ext cx="687094" cy="687094"/>
          </a:xfrm>
          <a:prstGeom prst="rect">
            <a:avLst/>
          </a:prstGeom>
        </p:spPr>
      </p:pic>
      <p:pic>
        <p:nvPicPr>
          <p:cNvPr id="18" name="圖形 17" descr="媒體簡報">
            <a:extLst>
              <a:ext uri="{FF2B5EF4-FFF2-40B4-BE49-F238E27FC236}">
                <a16:creationId xmlns:a16="http://schemas.microsoft.com/office/drawing/2014/main" id="{EBD8669E-A5DB-48AD-A843-D1E26C9059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97786" y="3602617"/>
            <a:ext cx="1153886" cy="1153886"/>
          </a:xfrm>
          <a:prstGeom prst="rect">
            <a:avLst/>
          </a:prstGeom>
        </p:spPr>
      </p:pic>
      <p:sp>
        <p:nvSpPr>
          <p:cNvPr id="20" name="橢圓 19">
            <a:extLst>
              <a:ext uri="{FF2B5EF4-FFF2-40B4-BE49-F238E27FC236}">
                <a16:creationId xmlns:a16="http://schemas.microsoft.com/office/drawing/2014/main" id="{5BE2A02B-9417-4959-AABC-66FE02B15757}"/>
              </a:ext>
            </a:extLst>
          </p:cNvPr>
          <p:cNvSpPr/>
          <p:nvPr/>
        </p:nvSpPr>
        <p:spPr>
          <a:xfrm>
            <a:off x="4915989" y="3047218"/>
            <a:ext cx="2185852" cy="218585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3" name="圖形 22" descr="碼錶">
            <a:extLst>
              <a:ext uri="{FF2B5EF4-FFF2-40B4-BE49-F238E27FC236}">
                <a16:creationId xmlns:a16="http://schemas.microsoft.com/office/drawing/2014/main" id="{9156ABE7-DE68-4881-9FF6-A3FF98EF66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23115" y="3429000"/>
            <a:ext cx="1371600" cy="1371600"/>
          </a:xfrm>
          <a:prstGeom prst="rect">
            <a:avLst/>
          </a:prstGeom>
        </p:spPr>
      </p:pic>
      <p:pic>
        <p:nvPicPr>
          <p:cNvPr id="25" name="圖形 24" descr="單線箭號 (直線)">
            <a:extLst>
              <a:ext uri="{FF2B5EF4-FFF2-40B4-BE49-F238E27FC236}">
                <a16:creationId xmlns:a16="http://schemas.microsoft.com/office/drawing/2014/main" id="{03905F5C-CA06-4CFC-BFF7-479AE5D5A693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0800000">
            <a:off x="7650480" y="3664233"/>
            <a:ext cx="914400" cy="914400"/>
          </a:xfrm>
          <a:prstGeom prst="rect">
            <a:avLst/>
          </a:prstGeom>
        </p:spPr>
      </p:pic>
      <p:pic>
        <p:nvPicPr>
          <p:cNvPr id="27" name="圖形 26" descr="健身運動員">
            <a:extLst>
              <a:ext uri="{FF2B5EF4-FFF2-40B4-BE49-F238E27FC236}">
                <a16:creationId xmlns:a16="http://schemas.microsoft.com/office/drawing/2014/main" id="{30BF4476-418C-42FE-93EF-AF0A16E79E3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361630" y="3341917"/>
            <a:ext cx="1675286" cy="167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1038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4" grpId="0" animBg="1"/>
      <p:bldP spid="15" grpId="0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16B405C-B524-437D-A020-C9F0875C6D2C}"/>
              </a:ext>
            </a:extLst>
          </p:cNvPr>
          <p:cNvSpPr/>
          <p:nvPr/>
        </p:nvSpPr>
        <p:spPr>
          <a:xfrm>
            <a:off x="465221" y="375395"/>
            <a:ext cx="386117" cy="386117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FD09E1-2F64-4D27-BE2A-B97B619CFA7C}"/>
              </a:ext>
            </a:extLst>
          </p:cNvPr>
          <p:cNvSpPr txBox="1"/>
          <p:nvPr/>
        </p:nvSpPr>
        <p:spPr>
          <a:xfrm>
            <a:off x="993505" y="27606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9" name="資料庫圖表 18">
            <a:extLst>
              <a:ext uri="{FF2B5EF4-FFF2-40B4-BE49-F238E27FC236}">
                <a16:creationId xmlns:a16="http://schemas.microsoft.com/office/drawing/2014/main" id="{0CA79367-82C1-4E5A-BC8B-CEC12CE557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5748455"/>
              </p:ext>
            </p:extLst>
          </p:nvPr>
        </p:nvGraphicFramePr>
        <p:xfrm>
          <a:off x="2032000" y="417094"/>
          <a:ext cx="8128000" cy="57212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69954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oman in white top exercising and bending on brown yoga mat | Pikrep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668" y="2001814"/>
            <a:ext cx="5108873" cy="340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816B405C-B524-437D-A020-C9F0875C6D2C}"/>
              </a:ext>
            </a:extLst>
          </p:cNvPr>
          <p:cNvSpPr/>
          <p:nvPr/>
        </p:nvSpPr>
        <p:spPr>
          <a:xfrm>
            <a:off x="465221" y="375395"/>
            <a:ext cx="386117" cy="386117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FD09E1-2F64-4D27-BE2A-B97B619CFA7C}"/>
              </a:ext>
            </a:extLst>
          </p:cNvPr>
          <p:cNvSpPr txBox="1"/>
          <p:nvPr/>
        </p:nvSpPr>
        <p:spPr>
          <a:xfrm>
            <a:off x="993505" y="276066"/>
            <a:ext cx="4897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使用者可以在這裡做什麼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Freeform 45">
            <a:extLst>
              <a:ext uri="{FF2B5EF4-FFF2-40B4-BE49-F238E27FC236}">
                <a16:creationId xmlns:a16="http://schemas.microsoft.com/office/drawing/2014/main" id="{84834B17-DBA2-430F-8AFE-FBDCAD05A787}"/>
              </a:ext>
            </a:extLst>
          </p:cNvPr>
          <p:cNvSpPr>
            <a:spLocks noEditPoints="1"/>
          </p:cNvSpPr>
          <p:nvPr/>
        </p:nvSpPr>
        <p:spPr bwMode="auto">
          <a:xfrm>
            <a:off x="954791" y="2317445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8" name="Freeform 45">
            <a:extLst>
              <a:ext uri="{FF2B5EF4-FFF2-40B4-BE49-F238E27FC236}">
                <a16:creationId xmlns:a16="http://schemas.microsoft.com/office/drawing/2014/main" id="{3DEF5D9D-5C6A-4E01-9971-F0A302D02B5E}"/>
              </a:ext>
            </a:extLst>
          </p:cNvPr>
          <p:cNvSpPr>
            <a:spLocks noEditPoints="1"/>
          </p:cNvSpPr>
          <p:nvPr/>
        </p:nvSpPr>
        <p:spPr bwMode="auto">
          <a:xfrm>
            <a:off x="954791" y="3400818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9" name="Freeform 45">
            <a:extLst>
              <a:ext uri="{FF2B5EF4-FFF2-40B4-BE49-F238E27FC236}">
                <a16:creationId xmlns:a16="http://schemas.microsoft.com/office/drawing/2014/main" id="{DCE648C2-122C-4B44-823D-F5EE05FE86ED}"/>
              </a:ext>
            </a:extLst>
          </p:cNvPr>
          <p:cNvSpPr>
            <a:spLocks noEditPoints="1"/>
          </p:cNvSpPr>
          <p:nvPr/>
        </p:nvSpPr>
        <p:spPr bwMode="auto">
          <a:xfrm>
            <a:off x="954791" y="4504802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8AEAC4-9866-45F4-BE63-B5C90B0A4EE9}"/>
              </a:ext>
            </a:extLst>
          </p:cNvPr>
          <p:cNvSpPr txBox="1"/>
          <p:nvPr/>
        </p:nvSpPr>
        <p:spPr>
          <a:xfrm>
            <a:off x="1593331" y="2324702"/>
            <a:ext cx="4222222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學習可在家進行的鍛鍊、拉筋動作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40B304E-63E5-415F-B6DA-B08F04D604CE}"/>
              </a:ext>
            </a:extLst>
          </p:cNvPr>
          <p:cNvSpPr txBox="1"/>
          <p:nvPr/>
        </p:nvSpPr>
        <p:spPr>
          <a:xfrm>
            <a:off x="1593331" y="3408075"/>
            <a:ext cx="4222222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使用自訂計時器進行鍛鍊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8E8A241-A470-48D1-971B-6ED3B7D45A1E}"/>
              </a:ext>
            </a:extLst>
          </p:cNvPr>
          <p:cNvSpPr txBox="1"/>
          <p:nvPr/>
        </p:nvSpPr>
        <p:spPr>
          <a:xfrm>
            <a:off x="1625715" y="4512059"/>
            <a:ext cx="4222222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進行外出運動前後的暖身與收操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09973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/>
      <p:bldP spid="13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356DC809-96D7-4DDD-BA7E-7AE8F7783E16}"/>
              </a:ext>
            </a:extLst>
          </p:cNvPr>
          <p:cNvSpPr/>
          <p:nvPr/>
        </p:nvSpPr>
        <p:spPr>
          <a:xfrm>
            <a:off x="465221" y="327294"/>
            <a:ext cx="465221" cy="465221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70A44E5-3CD4-4A08-A0CD-618D04D79A40}"/>
              </a:ext>
            </a:extLst>
          </p:cNvPr>
          <p:cNvSpPr/>
          <p:nvPr/>
        </p:nvSpPr>
        <p:spPr>
          <a:xfrm rot="19322754">
            <a:off x="9821300" y="3624585"/>
            <a:ext cx="558015" cy="5580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D03333-1868-49B8-89A8-C502A4EC18F3}"/>
              </a:ext>
            </a:extLst>
          </p:cNvPr>
          <p:cNvSpPr txBox="1"/>
          <p:nvPr/>
        </p:nvSpPr>
        <p:spPr>
          <a:xfrm>
            <a:off x="1269667" y="205961"/>
            <a:ext cx="2388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Part two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A8DD4BB-51C7-4C0B-81C4-F1B066DB113D}"/>
              </a:ext>
            </a:extLst>
          </p:cNvPr>
          <p:cNvGrpSpPr/>
          <p:nvPr/>
        </p:nvGrpSpPr>
        <p:grpSpPr>
          <a:xfrm>
            <a:off x="1882813" y="2027836"/>
            <a:ext cx="3272128" cy="3272128"/>
            <a:chOff x="1269667" y="1823914"/>
            <a:chExt cx="4093043" cy="4093043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3542460-5FFA-469E-BC92-40A91DA1B964}"/>
                </a:ext>
              </a:extLst>
            </p:cNvPr>
            <p:cNvSpPr/>
            <p:nvPr/>
          </p:nvSpPr>
          <p:spPr>
            <a:xfrm>
              <a:off x="1530950" y="2759518"/>
              <a:ext cx="2221834" cy="222183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098EAFD0-5228-4051-B8BE-C549502A83FC}"/>
                </a:ext>
              </a:extLst>
            </p:cNvPr>
            <p:cNvSpPr/>
            <p:nvPr/>
          </p:nvSpPr>
          <p:spPr>
            <a:xfrm>
              <a:off x="1269667" y="1823914"/>
              <a:ext cx="4093043" cy="4093043"/>
            </a:xfrm>
            <a:prstGeom prst="rect">
              <a:avLst/>
            </a:prstGeom>
            <a:noFill/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2553F943-7E5E-4A56-B451-0160855CD2F9}"/>
              </a:ext>
            </a:extLst>
          </p:cNvPr>
          <p:cNvSpPr/>
          <p:nvPr/>
        </p:nvSpPr>
        <p:spPr>
          <a:xfrm>
            <a:off x="4646530" y="2959188"/>
            <a:ext cx="5011275" cy="130035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TW" altLang="en-US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畫面構想</a:t>
            </a:r>
            <a:endParaRPr lang="zh-CN" altLang="en-US" sz="8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78984A5-F46A-499C-BB67-5E5FBC7EBD3A}"/>
              </a:ext>
            </a:extLst>
          </p:cNvPr>
          <p:cNvSpPr txBox="1"/>
          <p:nvPr/>
        </p:nvSpPr>
        <p:spPr>
          <a:xfrm>
            <a:off x="2037201" y="2959188"/>
            <a:ext cx="183070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500" b="1" spc="225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0165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1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化同側角落矩形 3"/>
          <p:cNvSpPr/>
          <p:nvPr/>
        </p:nvSpPr>
        <p:spPr>
          <a:xfrm>
            <a:off x="199505" y="224444"/>
            <a:ext cx="11795760" cy="6633556"/>
          </a:xfrm>
          <a:prstGeom prst="round2SameRect">
            <a:avLst>
              <a:gd name="adj1" fmla="val 2289"/>
              <a:gd name="adj2" fmla="val 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圓角化同側角落矩形 5"/>
          <p:cNvSpPr/>
          <p:nvPr/>
        </p:nvSpPr>
        <p:spPr>
          <a:xfrm>
            <a:off x="1892792" y="263624"/>
            <a:ext cx="10060501" cy="6594376"/>
          </a:xfrm>
          <a:prstGeom prst="round2SameRect">
            <a:avLst>
              <a:gd name="adj1" fmla="val 1934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95253" y="1505734"/>
            <a:ext cx="1597539" cy="315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1600" dist="38100" dir="5400000" algn="tl" rotWithShape="0">
              <a:schemeClr val="tx1">
                <a:lumMod val="95000"/>
                <a:lumOff val="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718174" y="427047"/>
            <a:ext cx="655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chemeClr val="bg1"/>
                </a:solidFill>
                <a:latin typeface="Century Gothic" panose="020B0502020202020204" pitchFamily="34" charset="0"/>
                <a:ea typeface="Adobe 黑体 Std R" panose="020B0400000000000000" pitchFamily="34" charset="-128"/>
                <a:cs typeface="Arial" panose="020B0604020202020204" pitchFamily="34" charset="0"/>
              </a:rPr>
              <a:t>LOGO</a:t>
            </a:r>
            <a:endParaRPr lang="zh-TW" altLang="en-US" sz="1200" dirty="0">
              <a:solidFill>
                <a:schemeClr val="bg1"/>
              </a:solidFill>
              <a:latin typeface="Century Gothic" panose="020B0502020202020204" pitchFamily="34" charset="0"/>
              <a:ea typeface="Adobe 黑体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46039" y="1964688"/>
            <a:ext cx="800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開始鍛鍊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722983" y="3227767"/>
            <a:ext cx="646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計時器</a:t>
            </a:r>
          </a:p>
        </p:txBody>
      </p:sp>
      <p:sp>
        <p:nvSpPr>
          <p:cNvPr id="30" name="圓角矩形 29"/>
          <p:cNvSpPr/>
          <p:nvPr/>
        </p:nvSpPr>
        <p:spPr>
          <a:xfrm>
            <a:off x="646039" y="393715"/>
            <a:ext cx="800219" cy="3527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79226DDB-0DBA-468E-83F8-F1EF8BF65636}"/>
              </a:ext>
            </a:extLst>
          </p:cNvPr>
          <p:cNvGrpSpPr/>
          <p:nvPr/>
        </p:nvGrpSpPr>
        <p:grpSpPr>
          <a:xfrm>
            <a:off x="915833" y="6525560"/>
            <a:ext cx="248786" cy="307777"/>
            <a:chOff x="1080349" y="6374152"/>
            <a:chExt cx="248786" cy="307777"/>
          </a:xfrm>
        </p:grpSpPr>
        <p:sp>
          <p:nvSpPr>
            <p:cNvPr id="35" name="橢圓 34"/>
            <p:cNvSpPr/>
            <p:nvPr/>
          </p:nvSpPr>
          <p:spPr>
            <a:xfrm>
              <a:off x="1103718" y="6394547"/>
              <a:ext cx="202048" cy="2020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1080349" y="6374152"/>
              <a:ext cx="2487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Kozuka Gothic Pro M" panose="020B0700000000000000" pitchFamily="34" charset="-128"/>
                  <a:ea typeface="Kozuka Gothic Pro M" panose="020B0700000000000000" pitchFamily="34" charset="-128"/>
                </a:rPr>
                <a:t>f</a:t>
              </a:r>
              <a:endParaRPr lang="zh-TW" alt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</a:endParaRPr>
            </a:p>
          </p:txBody>
        </p: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B8FFFA25-368E-4496-A45D-E17679352773}"/>
              </a:ext>
            </a:extLst>
          </p:cNvPr>
          <p:cNvGrpSpPr/>
          <p:nvPr/>
        </p:nvGrpSpPr>
        <p:grpSpPr>
          <a:xfrm>
            <a:off x="486416" y="6547805"/>
            <a:ext cx="202048" cy="202048"/>
            <a:chOff x="390525" y="6210300"/>
            <a:chExt cx="285053" cy="285053"/>
          </a:xfrm>
        </p:grpSpPr>
        <p:sp>
          <p:nvSpPr>
            <p:cNvPr id="38" name="橢圓 37"/>
            <p:cNvSpPr/>
            <p:nvPr/>
          </p:nvSpPr>
          <p:spPr>
            <a:xfrm>
              <a:off x="390525" y="6210300"/>
              <a:ext cx="285053" cy="28505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9" name="群組 38"/>
            <p:cNvGrpSpPr/>
            <p:nvPr/>
          </p:nvGrpSpPr>
          <p:grpSpPr>
            <a:xfrm>
              <a:off x="434626" y="6254401"/>
              <a:ext cx="196850" cy="196850"/>
              <a:chOff x="-39317" y="5086350"/>
              <a:chExt cx="196850" cy="196850"/>
            </a:xfrm>
          </p:grpSpPr>
          <p:sp>
            <p:nvSpPr>
              <p:cNvPr id="40" name="圓角矩形 39"/>
              <p:cNvSpPr/>
              <p:nvPr/>
            </p:nvSpPr>
            <p:spPr>
              <a:xfrm>
                <a:off x="-39317" y="5086350"/>
                <a:ext cx="196850" cy="196850"/>
              </a:xfrm>
              <a:prstGeom prst="roundRect">
                <a:avLst>
                  <a:gd name="adj" fmla="val 28599"/>
                </a:avLst>
              </a:prstGeom>
              <a:noFill/>
              <a:ln w="190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橢圓 40"/>
              <p:cNvSpPr/>
              <p:nvPr/>
            </p:nvSpPr>
            <p:spPr>
              <a:xfrm>
                <a:off x="15907" y="5141574"/>
                <a:ext cx="86402" cy="86402"/>
              </a:xfrm>
              <a:prstGeom prst="ellipse">
                <a:avLst/>
              </a:prstGeom>
              <a:noFill/>
              <a:ln w="190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" name="橢圓 41"/>
              <p:cNvSpPr/>
              <p:nvPr/>
            </p:nvSpPr>
            <p:spPr>
              <a:xfrm>
                <a:off x="95822" y="5113138"/>
                <a:ext cx="32211" cy="3221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5E2010C5-AFF5-47F7-AC1C-E2AEC95A63E8}"/>
              </a:ext>
            </a:extLst>
          </p:cNvPr>
          <p:cNvGrpSpPr/>
          <p:nvPr/>
        </p:nvGrpSpPr>
        <p:grpSpPr>
          <a:xfrm>
            <a:off x="1411977" y="6547805"/>
            <a:ext cx="202048" cy="202048"/>
            <a:chOff x="1316086" y="6210300"/>
            <a:chExt cx="285053" cy="285053"/>
          </a:xfrm>
        </p:grpSpPr>
        <p:sp>
          <p:nvSpPr>
            <p:cNvPr id="44" name="橢圓 43"/>
            <p:cNvSpPr/>
            <p:nvPr/>
          </p:nvSpPr>
          <p:spPr>
            <a:xfrm>
              <a:off x="1316086" y="6210300"/>
              <a:ext cx="285053" cy="28505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5" name="群組 44"/>
            <p:cNvGrpSpPr/>
            <p:nvPr/>
          </p:nvGrpSpPr>
          <p:grpSpPr>
            <a:xfrm>
              <a:off x="1361675" y="6281189"/>
              <a:ext cx="198750" cy="149895"/>
              <a:chOff x="2737210" y="4991100"/>
              <a:chExt cx="284163" cy="214313"/>
            </a:xfrm>
          </p:grpSpPr>
          <p:sp>
            <p:nvSpPr>
              <p:cNvPr id="46" name="圓角矩形 45"/>
              <p:cNvSpPr/>
              <p:nvPr/>
            </p:nvSpPr>
            <p:spPr>
              <a:xfrm>
                <a:off x="2737210" y="4991100"/>
                <a:ext cx="284163" cy="21431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7" name="直角三角形 46"/>
              <p:cNvSpPr/>
              <p:nvPr/>
            </p:nvSpPr>
            <p:spPr>
              <a:xfrm rot="13500000">
                <a:off x="2817337" y="5055451"/>
                <a:ext cx="83823" cy="85609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4A394F91-856B-4C55-85B7-EFE8DB038201}"/>
              </a:ext>
            </a:extLst>
          </p:cNvPr>
          <p:cNvSpPr txBox="1"/>
          <p:nvPr/>
        </p:nvSpPr>
        <p:spPr>
          <a:xfrm>
            <a:off x="799927" y="2390738"/>
            <a:ext cx="492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關於</a:t>
            </a: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C972DD9B-8E7A-46C8-BBB8-FF2C2CD1C8C8}"/>
              </a:ext>
            </a:extLst>
          </p:cNvPr>
          <p:cNvSpPr txBox="1"/>
          <p:nvPr/>
        </p:nvSpPr>
        <p:spPr>
          <a:xfrm>
            <a:off x="799927" y="1538638"/>
            <a:ext cx="492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首頁</a:t>
            </a: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4B6401C7-8C92-4B06-99B8-E1CAF7996861}"/>
              </a:ext>
            </a:extLst>
          </p:cNvPr>
          <p:cNvSpPr txBox="1"/>
          <p:nvPr/>
        </p:nvSpPr>
        <p:spPr>
          <a:xfrm>
            <a:off x="289857" y="1183627"/>
            <a:ext cx="561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chemeClr val="bg1"/>
                </a:solidFill>
                <a:latin typeface="+mj-lt"/>
              </a:rPr>
              <a:t>Menu</a:t>
            </a:r>
            <a:endParaRPr lang="zh-TW" alt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24E6CC82-144D-4EB3-914D-9E84DCB3CF3A}"/>
              </a:ext>
            </a:extLst>
          </p:cNvPr>
          <p:cNvSpPr txBox="1"/>
          <p:nvPr/>
        </p:nvSpPr>
        <p:spPr>
          <a:xfrm>
            <a:off x="289857" y="2884092"/>
            <a:ext cx="693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chemeClr val="bg1"/>
                </a:solidFill>
                <a:latin typeface="+mj-lt"/>
              </a:rPr>
              <a:t>Tools</a:t>
            </a:r>
            <a:endParaRPr lang="zh-TW" altLang="en-US" sz="12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48D20D20-78B5-40A9-8E23-2C2FE7F02F22}"/>
              </a:ext>
            </a:extLst>
          </p:cNvPr>
          <p:cNvGrpSpPr/>
          <p:nvPr/>
        </p:nvGrpSpPr>
        <p:grpSpPr>
          <a:xfrm>
            <a:off x="1678894" y="433820"/>
            <a:ext cx="75112" cy="75112"/>
            <a:chOff x="4189039" y="1636429"/>
            <a:chExt cx="138316" cy="138316"/>
          </a:xfrm>
        </p:grpSpPr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44A225DA-70BB-4195-9929-6F4F85DA97D8}"/>
                </a:ext>
              </a:extLst>
            </p:cNvPr>
            <p:cNvCxnSpPr>
              <a:cxnSpLocks/>
            </p:cNvCxnSpPr>
            <p:nvPr/>
          </p:nvCxnSpPr>
          <p:spPr>
            <a:xfrm>
              <a:off x="4189039" y="1636429"/>
              <a:ext cx="138316" cy="13831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2A669333-C5B7-4484-9BE8-9931257678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89039" y="1636429"/>
              <a:ext cx="138316" cy="13831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9AE79289-25E1-4806-9331-045F991BA774}"/>
              </a:ext>
            </a:extLst>
          </p:cNvPr>
          <p:cNvGrpSpPr/>
          <p:nvPr/>
        </p:nvGrpSpPr>
        <p:grpSpPr>
          <a:xfrm>
            <a:off x="3033603" y="906116"/>
            <a:ext cx="7167261" cy="5657811"/>
            <a:chOff x="3033603" y="906116"/>
            <a:chExt cx="7167261" cy="5657811"/>
          </a:xfrm>
        </p:grpSpPr>
        <p:sp>
          <p:nvSpPr>
            <p:cNvPr id="66" name="圓角矩形 9">
              <a:extLst>
                <a:ext uri="{FF2B5EF4-FFF2-40B4-BE49-F238E27FC236}">
                  <a16:creationId xmlns:a16="http://schemas.microsoft.com/office/drawing/2014/main" id="{122515E2-1BD6-4FDD-953D-46E1634AEC75}"/>
                </a:ext>
              </a:extLst>
            </p:cNvPr>
            <p:cNvSpPr/>
            <p:nvPr/>
          </p:nvSpPr>
          <p:spPr>
            <a:xfrm>
              <a:off x="5139369" y="4838469"/>
              <a:ext cx="1268897" cy="1490646"/>
            </a:xfrm>
            <a:prstGeom prst="roundRect">
              <a:avLst>
                <a:gd name="adj" fmla="val 4046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127000" dir="2700000" algn="tl" rotWithShape="0">
                <a:schemeClr val="bg1">
                  <a:lumMod val="65000"/>
                  <a:alpha val="3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剪去對角線角落矩形 24">
              <a:extLst>
                <a:ext uri="{FF2B5EF4-FFF2-40B4-BE49-F238E27FC236}">
                  <a16:creationId xmlns:a16="http://schemas.microsoft.com/office/drawing/2014/main" id="{CDA4A9DB-E425-42A5-BDC2-559E75ABE092}"/>
                </a:ext>
              </a:extLst>
            </p:cNvPr>
            <p:cNvSpPr/>
            <p:nvPr/>
          </p:nvSpPr>
          <p:spPr>
            <a:xfrm>
              <a:off x="5224471" y="4916990"/>
              <a:ext cx="1098693" cy="818868"/>
            </a:xfrm>
            <a:prstGeom prst="snip2Diag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圓角矩形 9">
              <a:extLst>
                <a:ext uri="{FF2B5EF4-FFF2-40B4-BE49-F238E27FC236}">
                  <a16:creationId xmlns:a16="http://schemas.microsoft.com/office/drawing/2014/main" id="{CAE3D22E-9D85-4811-AB51-DC6BC279B5B6}"/>
                </a:ext>
              </a:extLst>
            </p:cNvPr>
            <p:cNvSpPr/>
            <p:nvPr/>
          </p:nvSpPr>
          <p:spPr>
            <a:xfrm>
              <a:off x="6651806" y="4838469"/>
              <a:ext cx="1268897" cy="1490646"/>
            </a:xfrm>
            <a:prstGeom prst="roundRect">
              <a:avLst>
                <a:gd name="adj" fmla="val 4046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127000" dir="2700000" algn="tl" rotWithShape="0">
                <a:schemeClr val="bg1">
                  <a:lumMod val="65000"/>
                  <a:alpha val="3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剪去對角線角落矩形 24">
              <a:extLst>
                <a:ext uri="{FF2B5EF4-FFF2-40B4-BE49-F238E27FC236}">
                  <a16:creationId xmlns:a16="http://schemas.microsoft.com/office/drawing/2014/main" id="{78BD9C8A-DBAD-4D56-B7BC-11020ECEAE49}"/>
                </a:ext>
              </a:extLst>
            </p:cNvPr>
            <p:cNvSpPr/>
            <p:nvPr/>
          </p:nvSpPr>
          <p:spPr>
            <a:xfrm>
              <a:off x="6736908" y="4916990"/>
              <a:ext cx="1098693" cy="818868"/>
            </a:xfrm>
            <a:prstGeom prst="snip2Diag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圓角矩形 9">
              <a:extLst>
                <a:ext uri="{FF2B5EF4-FFF2-40B4-BE49-F238E27FC236}">
                  <a16:creationId xmlns:a16="http://schemas.microsoft.com/office/drawing/2014/main" id="{9AD09BE7-0F6D-4CAC-9841-B6A8F433B45D}"/>
                </a:ext>
              </a:extLst>
            </p:cNvPr>
            <p:cNvSpPr/>
            <p:nvPr/>
          </p:nvSpPr>
          <p:spPr>
            <a:xfrm>
              <a:off x="8163771" y="4838469"/>
              <a:ext cx="1268897" cy="1490646"/>
            </a:xfrm>
            <a:prstGeom prst="roundRect">
              <a:avLst>
                <a:gd name="adj" fmla="val 4046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127000" dir="2700000" algn="tl" rotWithShape="0">
                <a:schemeClr val="bg1">
                  <a:lumMod val="65000"/>
                  <a:alpha val="3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剪去對角線角落矩形 24">
              <a:extLst>
                <a:ext uri="{FF2B5EF4-FFF2-40B4-BE49-F238E27FC236}">
                  <a16:creationId xmlns:a16="http://schemas.microsoft.com/office/drawing/2014/main" id="{B7C209FE-76E7-4C35-91A8-B2B7A6231371}"/>
                </a:ext>
              </a:extLst>
            </p:cNvPr>
            <p:cNvSpPr/>
            <p:nvPr/>
          </p:nvSpPr>
          <p:spPr>
            <a:xfrm>
              <a:off x="8248873" y="4916990"/>
              <a:ext cx="1098693" cy="818868"/>
            </a:xfrm>
            <a:prstGeom prst="snip2Diag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3626932" y="4838469"/>
              <a:ext cx="1268897" cy="1490646"/>
            </a:xfrm>
            <a:prstGeom prst="roundRect">
              <a:avLst>
                <a:gd name="adj" fmla="val 4046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127000" dir="2700000" algn="tl" rotWithShape="0">
                <a:schemeClr val="bg1">
                  <a:lumMod val="65000"/>
                  <a:alpha val="3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9F422C01-6E07-4881-A195-E121A3858314}"/>
                </a:ext>
              </a:extLst>
            </p:cNvPr>
            <p:cNvGrpSpPr/>
            <p:nvPr/>
          </p:nvGrpSpPr>
          <p:grpSpPr>
            <a:xfrm>
              <a:off x="3033603" y="4614858"/>
              <a:ext cx="335982" cy="1936227"/>
              <a:chOff x="9412416" y="4533341"/>
              <a:chExt cx="335982" cy="1936227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9566422" y="4815763"/>
                <a:ext cx="181976" cy="14955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50800" algn="tl" rotWithShape="0">
                  <a:schemeClr val="bg1">
                    <a:lumMod val="65000"/>
                    <a:alpha val="4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9412416" y="4533341"/>
                <a:ext cx="328298" cy="193622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6AC7BBE1-3EA7-4479-A37F-040ED74239DD}"/>
                </a:ext>
              </a:extLst>
            </p:cNvPr>
            <p:cNvGrpSpPr/>
            <p:nvPr/>
          </p:nvGrpSpPr>
          <p:grpSpPr>
            <a:xfrm>
              <a:off x="9819114" y="4627700"/>
              <a:ext cx="328298" cy="1936227"/>
              <a:chOff x="8468161" y="4768072"/>
              <a:chExt cx="328298" cy="1936227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8468161" y="4975849"/>
                <a:ext cx="181976" cy="14955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st="50800" dir="10800000" algn="tl" rotWithShape="0">
                  <a:schemeClr val="bg1">
                    <a:lumMod val="65000"/>
                    <a:alpha val="4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8468161" y="4768072"/>
                <a:ext cx="328298" cy="193622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0" name="文字方塊 19"/>
            <p:cNvSpPr txBox="1"/>
            <p:nvPr/>
          </p:nvSpPr>
          <p:spPr>
            <a:xfrm>
              <a:off x="3307312" y="4242463"/>
              <a:ext cx="9028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solidFill>
                    <a:schemeClr val="bg1">
                      <a:lumMod val="50000"/>
                    </a:schemeClr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開始鍛鍊</a:t>
              </a: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3769846" y="5923077"/>
              <a:ext cx="9824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050" dirty="0">
                  <a:solidFill>
                    <a:schemeClr val="bg1">
                      <a:lumMod val="50000"/>
                    </a:schemeClr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運動前暖身</a:t>
              </a:r>
            </a:p>
          </p:txBody>
        </p:sp>
        <p:sp>
          <p:nvSpPr>
            <p:cNvPr id="25" name="剪去對角線角落矩形 24"/>
            <p:cNvSpPr/>
            <p:nvPr/>
          </p:nvSpPr>
          <p:spPr>
            <a:xfrm>
              <a:off x="3712034" y="4916990"/>
              <a:ext cx="1098693" cy="818868"/>
            </a:xfrm>
            <a:prstGeom prst="snip2Diag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矩形: 圓角 55">
              <a:extLst>
                <a:ext uri="{FF2B5EF4-FFF2-40B4-BE49-F238E27FC236}">
                  <a16:creationId xmlns:a16="http://schemas.microsoft.com/office/drawing/2014/main" id="{AD4C4E58-E30B-4911-8C10-9895A21EEEBE}"/>
                </a:ext>
              </a:extLst>
            </p:cNvPr>
            <p:cNvSpPr/>
            <p:nvPr/>
          </p:nvSpPr>
          <p:spPr>
            <a:xfrm>
              <a:off x="3307312" y="906116"/>
              <a:ext cx="6893552" cy="2947760"/>
            </a:xfrm>
            <a:prstGeom prst="roundRect">
              <a:avLst>
                <a:gd name="adj" fmla="val 39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64701148-2DED-4DEF-BC22-E3DED3561B88}"/>
                </a:ext>
              </a:extLst>
            </p:cNvPr>
            <p:cNvSpPr txBox="1"/>
            <p:nvPr/>
          </p:nvSpPr>
          <p:spPr>
            <a:xfrm>
              <a:off x="5538850" y="1872164"/>
              <a:ext cx="278089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6000" dirty="0">
                  <a:solidFill>
                    <a:schemeClr val="bg1">
                      <a:lumMod val="85000"/>
                    </a:schemeClr>
                  </a:solidFill>
                </a:rPr>
                <a:t>Banner</a:t>
              </a:r>
              <a:endParaRPr lang="zh-TW" altLang="en-US" sz="6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CA34602C-DDD1-4A3B-A398-150BC33A5389}"/>
                </a:ext>
              </a:extLst>
            </p:cNvPr>
            <p:cNvSpPr txBox="1"/>
            <p:nvPr/>
          </p:nvSpPr>
          <p:spPr>
            <a:xfrm>
              <a:off x="5361318" y="5923077"/>
              <a:ext cx="8267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050" dirty="0">
                  <a:solidFill>
                    <a:schemeClr val="bg1">
                      <a:lumMod val="50000"/>
                    </a:schemeClr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肩部拉伸</a:t>
              </a:r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6C758034-F9BD-496D-B439-ED0A1A36D882}"/>
                </a:ext>
              </a:extLst>
            </p:cNvPr>
            <p:cNvSpPr txBox="1"/>
            <p:nvPr/>
          </p:nvSpPr>
          <p:spPr>
            <a:xfrm>
              <a:off x="6863301" y="5923077"/>
              <a:ext cx="8459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050" dirty="0">
                  <a:solidFill>
                    <a:schemeClr val="bg1">
                      <a:lumMod val="50000"/>
                    </a:schemeClr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核心鍛鍊</a:t>
              </a:r>
            </a:p>
          </p:txBody>
        </p: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D4BC8728-39EB-4DED-A3F5-5CB9B468447E}"/>
                </a:ext>
              </a:extLst>
            </p:cNvPr>
            <p:cNvSpPr txBox="1"/>
            <p:nvPr/>
          </p:nvSpPr>
          <p:spPr>
            <a:xfrm>
              <a:off x="8395667" y="5923077"/>
              <a:ext cx="800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050" dirty="0">
                  <a:solidFill>
                    <a:schemeClr val="bg1">
                      <a:lumMod val="50000"/>
                    </a:schemeClr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睡前拉伸</a:t>
              </a:r>
            </a:p>
          </p:txBody>
        </p:sp>
      </p:grpSp>
      <p:sp>
        <p:nvSpPr>
          <p:cNvPr id="75" name="矩形: 圓角化同側角落 74">
            <a:extLst>
              <a:ext uri="{FF2B5EF4-FFF2-40B4-BE49-F238E27FC236}">
                <a16:creationId xmlns:a16="http://schemas.microsoft.com/office/drawing/2014/main" id="{3C066F24-CB62-4C19-A8B0-9BDE1B2890E3}"/>
              </a:ext>
            </a:extLst>
          </p:cNvPr>
          <p:cNvSpPr/>
          <p:nvPr/>
        </p:nvSpPr>
        <p:spPr>
          <a:xfrm>
            <a:off x="9412448" y="263624"/>
            <a:ext cx="2540845" cy="6594376"/>
          </a:xfrm>
          <a:prstGeom prst="round2SameRect">
            <a:avLst>
              <a:gd name="adj1" fmla="val 544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圓角矩形 31"/>
          <p:cNvSpPr/>
          <p:nvPr/>
        </p:nvSpPr>
        <p:spPr>
          <a:xfrm>
            <a:off x="11174593" y="517321"/>
            <a:ext cx="485818" cy="13730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11181494" y="474860"/>
            <a:ext cx="4892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50000"/>
                  </a:schemeClr>
                </a:solidFill>
              </a:rPr>
              <a:t>Sign up</a:t>
            </a:r>
            <a:endParaRPr lang="zh-TW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圓角矩形 64">
            <a:extLst>
              <a:ext uri="{FF2B5EF4-FFF2-40B4-BE49-F238E27FC236}">
                <a16:creationId xmlns:a16="http://schemas.microsoft.com/office/drawing/2014/main" id="{CC78E26D-8E33-4672-9F8F-64C91FE21224}"/>
              </a:ext>
            </a:extLst>
          </p:cNvPr>
          <p:cNvSpPr/>
          <p:nvPr/>
        </p:nvSpPr>
        <p:spPr>
          <a:xfrm>
            <a:off x="10508364" y="517321"/>
            <a:ext cx="485818" cy="13730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F62C4022-EE9F-44CA-8A05-BE8A80CE23AE}"/>
              </a:ext>
            </a:extLst>
          </p:cNvPr>
          <p:cNvSpPr txBox="1"/>
          <p:nvPr/>
        </p:nvSpPr>
        <p:spPr>
          <a:xfrm>
            <a:off x="10533021" y="474860"/>
            <a:ext cx="5739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95000"/>
                  </a:schemeClr>
                </a:solidFill>
              </a:rPr>
              <a:t>Log in</a:t>
            </a:r>
            <a:endParaRPr lang="zh-TW" alt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AEBB9286-E6F6-4A9E-89D9-79C36E321860}"/>
              </a:ext>
            </a:extLst>
          </p:cNvPr>
          <p:cNvCxnSpPr>
            <a:cxnSpLocks/>
          </p:cNvCxnSpPr>
          <p:nvPr/>
        </p:nvCxnSpPr>
        <p:spPr>
          <a:xfrm>
            <a:off x="11082337" y="517321"/>
            <a:ext cx="0" cy="13730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3" name="群組 102">
            <a:extLst>
              <a:ext uri="{FF2B5EF4-FFF2-40B4-BE49-F238E27FC236}">
                <a16:creationId xmlns:a16="http://schemas.microsoft.com/office/drawing/2014/main" id="{C74B5DD6-1A80-4672-B471-18289F951377}"/>
              </a:ext>
            </a:extLst>
          </p:cNvPr>
          <p:cNvGrpSpPr/>
          <p:nvPr/>
        </p:nvGrpSpPr>
        <p:grpSpPr>
          <a:xfrm>
            <a:off x="11078480" y="435193"/>
            <a:ext cx="313215" cy="313215"/>
            <a:chOff x="960159" y="939425"/>
            <a:chExt cx="697004" cy="697004"/>
          </a:xfrm>
        </p:grpSpPr>
        <p:sp>
          <p:nvSpPr>
            <p:cNvPr id="104" name="橢圓 103">
              <a:extLst>
                <a:ext uri="{FF2B5EF4-FFF2-40B4-BE49-F238E27FC236}">
                  <a16:creationId xmlns:a16="http://schemas.microsoft.com/office/drawing/2014/main" id="{44ABB236-320B-4772-9C0B-5CD2CE2F59A2}"/>
                </a:ext>
              </a:extLst>
            </p:cNvPr>
            <p:cNvSpPr/>
            <p:nvPr/>
          </p:nvSpPr>
          <p:spPr>
            <a:xfrm>
              <a:off x="960159" y="939425"/>
              <a:ext cx="697004" cy="697004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5" name="圖形 31" descr="使用者">
              <a:extLst>
                <a:ext uri="{FF2B5EF4-FFF2-40B4-BE49-F238E27FC236}">
                  <a16:creationId xmlns:a16="http://schemas.microsoft.com/office/drawing/2014/main" id="{B59F64FE-B183-4684-A119-8FB9D4E63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6863" y="1046129"/>
              <a:ext cx="483596" cy="483596"/>
            </a:xfrm>
            <a:prstGeom prst="rect">
              <a:avLst/>
            </a:prstGeom>
          </p:spPr>
        </p:pic>
      </p:grpSp>
      <p:sp>
        <p:nvSpPr>
          <p:cNvPr id="106" name="直角三角形 105">
            <a:extLst>
              <a:ext uri="{FF2B5EF4-FFF2-40B4-BE49-F238E27FC236}">
                <a16:creationId xmlns:a16="http://schemas.microsoft.com/office/drawing/2014/main" id="{61FE4C9E-D0E9-45D5-A572-D68773637CC0}"/>
              </a:ext>
            </a:extLst>
          </p:cNvPr>
          <p:cNvSpPr/>
          <p:nvPr/>
        </p:nvSpPr>
        <p:spPr>
          <a:xfrm rot="18900000">
            <a:off x="10858878" y="562005"/>
            <a:ext cx="67122" cy="67122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F754694B-03F0-45F1-A984-CA83CFB6F909}"/>
              </a:ext>
            </a:extLst>
          </p:cNvPr>
          <p:cNvSpPr txBox="1"/>
          <p:nvPr/>
        </p:nvSpPr>
        <p:spPr>
          <a:xfrm>
            <a:off x="10091380" y="472512"/>
            <a:ext cx="7889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bg1">
                    <a:lumMod val="65000"/>
                  </a:schemeClr>
                </a:solidFill>
              </a:rPr>
              <a:t>user name</a:t>
            </a:r>
            <a:endParaRPr lang="zh-TW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8" name="矩形: 圓角 107">
            <a:extLst>
              <a:ext uri="{FF2B5EF4-FFF2-40B4-BE49-F238E27FC236}">
                <a16:creationId xmlns:a16="http://schemas.microsoft.com/office/drawing/2014/main" id="{CB6378AB-1AC4-43B6-9238-85BF225D39D8}"/>
              </a:ext>
            </a:extLst>
          </p:cNvPr>
          <p:cNvSpPr/>
          <p:nvPr/>
        </p:nvSpPr>
        <p:spPr>
          <a:xfrm>
            <a:off x="9524856" y="3486141"/>
            <a:ext cx="1945333" cy="39737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矩形: 圓角 108">
            <a:extLst>
              <a:ext uri="{FF2B5EF4-FFF2-40B4-BE49-F238E27FC236}">
                <a16:creationId xmlns:a16="http://schemas.microsoft.com/office/drawing/2014/main" id="{5BE82B53-C83B-4F94-B165-7C43C385DDBA}"/>
              </a:ext>
            </a:extLst>
          </p:cNvPr>
          <p:cNvSpPr/>
          <p:nvPr/>
        </p:nvSpPr>
        <p:spPr>
          <a:xfrm>
            <a:off x="9524856" y="4104833"/>
            <a:ext cx="1945333" cy="39737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0" name="群組 109">
            <a:extLst>
              <a:ext uri="{FF2B5EF4-FFF2-40B4-BE49-F238E27FC236}">
                <a16:creationId xmlns:a16="http://schemas.microsoft.com/office/drawing/2014/main" id="{D0C1AE1B-68C9-4D82-8D9F-620A3838ECAB}"/>
              </a:ext>
            </a:extLst>
          </p:cNvPr>
          <p:cNvGrpSpPr/>
          <p:nvPr/>
        </p:nvGrpSpPr>
        <p:grpSpPr>
          <a:xfrm>
            <a:off x="10252620" y="1150729"/>
            <a:ext cx="967324" cy="967324"/>
            <a:chOff x="960159" y="939425"/>
            <a:chExt cx="697004" cy="697004"/>
          </a:xfrm>
        </p:grpSpPr>
        <p:sp>
          <p:nvSpPr>
            <p:cNvPr id="111" name="橢圓 110">
              <a:extLst>
                <a:ext uri="{FF2B5EF4-FFF2-40B4-BE49-F238E27FC236}">
                  <a16:creationId xmlns:a16="http://schemas.microsoft.com/office/drawing/2014/main" id="{58A7AB79-A442-4FF5-9AD3-78BCAF289C8F}"/>
                </a:ext>
              </a:extLst>
            </p:cNvPr>
            <p:cNvSpPr/>
            <p:nvPr/>
          </p:nvSpPr>
          <p:spPr>
            <a:xfrm>
              <a:off x="960159" y="939425"/>
              <a:ext cx="697004" cy="697004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12" name="圖形 111" descr="使用者">
              <a:extLst>
                <a:ext uri="{FF2B5EF4-FFF2-40B4-BE49-F238E27FC236}">
                  <a16:creationId xmlns:a16="http://schemas.microsoft.com/office/drawing/2014/main" id="{8BC61B11-AA68-447E-AAC2-4A5E914EF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6863" y="1046129"/>
              <a:ext cx="483596" cy="483596"/>
            </a:xfrm>
            <a:prstGeom prst="rect">
              <a:avLst/>
            </a:prstGeom>
          </p:spPr>
        </p:pic>
      </p:grpSp>
      <p:sp>
        <p:nvSpPr>
          <p:cNvPr id="113" name="文字方塊 112">
            <a:extLst>
              <a:ext uri="{FF2B5EF4-FFF2-40B4-BE49-F238E27FC236}">
                <a16:creationId xmlns:a16="http://schemas.microsoft.com/office/drawing/2014/main" id="{32EF5877-6EFF-44AA-A002-7A546BD5373D}"/>
              </a:ext>
            </a:extLst>
          </p:cNvPr>
          <p:cNvSpPr txBox="1"/>
          <p:nvPr/>
        </p:nvSpPr>
        <p:spPr>
          <a:xfrm>
            <a:off x="10259359" y="2323170"/>
            <a:ext cx="953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262626"/>
                </a:solidFill>
                <a:latin typeface="Corbel Light" panose="020B0303020204020204" pitchFamily="34" charset="0"/>
              </a:rPr>
              <a:t>User name</a:t>
            </a:r>
            <a:endParaRPr lang="zh-TW" altLang="en-US" sz="1200" dirty="0">
              <a:solidFill>
                <a:srgbClr val="262626"/>
              </a:solidFill>
              <a:latin typeface="Corbel Light" panose="020B0303020204020204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C458FDC-613B-41B2-9CD4-9141CA24FBED}"/>
              </a:ext>
            </a:extLst>
          </p:cNvPr>
          <p:cNvSpPr txBox="1"/>
          <p:nvPr/>
        </p:nvSpPr>
        <p:spPr>
          <a:xfrm>
            <a:off x="9465900" y="3065465"/>
            <a:ext cx="12458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我的計時器</a:t>
            </a:r>
          </a:p>
        </p:txBody>
      </p:sp>
      <p:grpSp>
        <p:nvGrpSpPr>
          <p:cNvPr id="17" name="群組 16"/>
          <p:cNvGrpSpPr/>
          <p:nvPr/>
        </p:nvGrpSpPr>
        <p:grpSpPr>
          <a:xfrm>
            <a:off x="11582351" y="3560727"/>
            <a:ext cx="258779" cy="258779"/>
            <a:chOff x="12192000" y="3528217"/>
            <a:chExt cx="258779" cy="258779"/>
          </a:xfrm>
        </p:grpSpPr>
        <p:sp>
          <p:nvSpPr>
            <p:cNvPr id="11" name="橢圓 10"/>
            <p:cNvSpPr/>
            <p:nvPr/>
          </p:nvSpPr>
          <p:spPr>
            <a:xfrm>
              <a:off x="12192000" y="3528217"/>
              <a:ext cx="258779" cy="25877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2239780" y="3633947"/>
              <a:ext cx="160047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4" name="群組 93"/>
          <p:cNvGrpSpPr/>
          <p:nvPr/>
        </p:nvGrpSpPr>
        <p:grpSpPr>
          <a:xfrm>
            <a:off x="11582351" y="4169869"/>
            <a:ext cx="258779" cy="258779"/>
            <a:chOff x="12192000" y="3528217"/>
            <a:chExt cx="258779" cy="258779"/>
          </a:xfrm>
        </p:grpSpPr>
        <p:sp>
          <p:nvSpPr>
            <p:cNvPr id="95" name="橢圓 94"/>
            <p:cNvSpPr/>
            <p:nvPr/>
          </p:nvSpPr>
          <p:spPr>
            <a:xfrm>
              <a:off x="12192000" y="3528217"/>
              <a:ext cx="258779" cy="25877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12239780" y="3633947"/>
              <a:ext cx="160047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3" name="圓角矩形 22"/>
          <p:cNvSpPr/>
          <p:nvPr/>
        </p:nvSpPr>
        <p:spPr>
          <a:xfrm>
            <a:off x="11291871" y="3057645"/>
            <a:ext cx="574458" cy="2743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</a:t>
            </a:r>
            <a:endParaRPr lang="zh-TW" altLang="en-US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2" name="圓角矩形 101"/>
          <p:cNvSpPr/>
          <p:nvPr/>
        </p:nvSpPr>
        <p:spPr>
          <a:xfrm>
            <a:off x="11312188" y="3057581"/>
            <a:ext cx="554141" cy="27432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</a:t>
            </a:r>
            <a:endParaRPr lang="zh-TW" altLang="en-US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6" name="圓角化同側角落矩形 3">
            <a:extLst>
              <a:ext uri="{FF2B5EF4-FFF2-40B4-BE49-F238E27FC236}">
                <a16:creationId xmlns:a16="http://schemas.microsoft.com/office/drawing/2014/main" id="{227313F2-D95B-47B5-B13C-8437CF71050B}"/>
              </a:ext>
            </a:extLst>
          </p:cNvPr>
          <p:cNvSpPr/>
          <p:nvPr/>
        </p:nvSpPr>
        <p:spPr>
          <a:xfrm>
            <a:off x="199505" y="224380"/>
            <a:ext cx="11801616" cy="6633556"/>
          </a:xfrm>
          <a:prstGeom prst="round2SameRect">
            <a:avLst>
              <a:gd name="adj1" fmla="val 2289"/>
              <a:gd name="adj2" fmla="val 0"/>
            </a:avLst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01" name="群組 100">
            <a:extLst>
              <a:ext uri="{FF2B5EF4-FFF2-40B4-BE49-F238E27FC236}">
                <a16:creationId xmlns:a16="http://schemas.microsoft.com/office/drawing/2014/main" id="{21CF215D-A329-4B34-B990-CA61C770ABE2}"/>
              </a:ext>
            </a:extLst>
          </p:cNvPr>
          <p:cNvGrpSpPr/>
          <p:nvPr/>
        </p:nvGrpSpPr>
        <p:grpSpPr>
          <a:xfrm>
            <a:off x="3725992" y="2167599"/>
            <a:ext cx="4740015" cy="2786426"/>
            <a:chOff x="3414454" y="2176651"/>
            <a:chExt cx="4740015" cy="2786426"/>
          </a:xfrm>
        </p:grpSpPr>
        <p:sp>
          <p:nvSpPr>
            <p:cNvPr id="77" name="矩形: 圓角 76">
              <a:extLst>
                <a:ext uri="{FF2B5EF4-FFF2-40B4-BE49-F238E27FC236}">
                  <a16:creationId xmlns:a16="http://schemas.microsoft.com/office/drawing/2014/main" id="{0D902C37-F0E3-4F99-81F9-E914C5755710}"/>
                </a:ext>
              </a:extLst>
            </p:cNvPr>
            <p:cNvSpPr/>
            <p:nvPr/>
          </p:nvSpPr>
          <p:spPr>
            <a:xfrm>
              <a:off x="3436426" y="2176820"/>
              <a:ext cx="4718043" cy="2786257"/>
            </a:xfrm>
            <a:prstGeom prst="roundRect">
              <a:avLst>
                <a:gd name="adj" fmla="val 431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矩形: 圓角化同側角落 77">
              <a:extLst>
                <a:ext uri="{FF2B5EF4-FFF2-40B4-BE49-F238E27FC236}">
                  <a16:creationId xmlns:a16="http://schemas.microsoft.com/office/drawing/2014/main" id="{4E1CFC44-798C-483F-A575-0D499E9D7F71}"/>
                </a:ext>
              </a:extLst>
            </p:cNvPr>
            <p:cNvSpPr/>
            <p:nvPr/>
          </p:nvSpPr>
          <p:spPr>
            <a:xfrm rot="16200000">
              <a:off x="2975104" y="2616001"/>
              <a:ext cx="2786256" cy="1907556"/>
            </a:xfrm>
            <a:prstGeom prst="round2SameRect">
              <a:avLst>
                <a:gd name="adj1" fmla="val 7517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C3A8FD3D-C9C2-4A49-BCCF-0D49DAE0C1AA}"/>
                </a:ext>
              </a:extLst>
            </p:cNvPr>
            <p:cNvSpPr txBox="1"/>
            <p:nvPr/>
          </p:nvSpPr>
          <p:spPr>
            <a:xfrm>
              <a:off x="3561952" y="3117226"/>
              <a:ext cx="1682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rgbClr val="0070C0"/>
                  </a:solidFill>
                </a:rPr>
                <a:t>Welcome back !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  <p:grpSp>
          <p:nvGrpSpPr>
            <p:cNvPr id="83" name="群組 82">
              <a:extLst>
                <a:ext uri="{FF2B5EF4-FFF2-40B4-BE49-F238E27FC236}">
                  <a16:creationId xmlns:a16="http://schemas.microsoft.com/office/drawing/2014/main" id="{2FAD9C21-9228-4BA1-8A25-1F244F2B2BE7}"/>
                </a:ext>
              </a:extLst>
            </p:cNvPr>
            <p:cNvGrpSpPr/>
            <p:nvPr/>
          </p:nvGrpSpPr>
          <p:grpSpPr>
            <a:xfrm>
              <a:off x="3912543" y="4063258"/>
              <a:ext cx="878961" cy="261610"/>
              <a:chOff x="3624673" y="3798334"/>
              <a:chExt cx="878961" cy="261610"/>
            </a:xfrm>
          </p:grpSpPr>
          <p:sp>
            <p:nvSpPr>
              <p:cNvPr id="80" name="矩形: 圓角 79">
                <a:extLst>
                  <a:ext uri="{FF2B5EF4-FFF2-40B4-BE49-F238E27FC236}">
                    <a16:creationId xmlns:a16="http://schemas.microsoft.com/office/drawing/2014/main" id="{5594546A-8832-4BCD-9693-DD5352870C51}"/>
                  </a:ext>
                </a:extLst>
              </p:cNvPr>
              <p:cNvSpPr/>
              <p:nvPr/>
            </p:nvSpPr>
            <p:spPr>
              <a:xfrm>
                <a:off x="3624673" y="3814891"/>
                <a:ext cx="878961" cy="228496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37AFE906-90E9-4D93-AF33-8021F1EA8F09}"/>
                  </a:ext>
                </a:extLst>
              </p:cNvPr>
              <p:cNvSpPr txBox="1"/>
              <p:nvPr/>
            </p:nvSpPr>
            <p:spPr>
              <a:xfrm>
                <a:off x="3752209" y="3798334"/>
                <a:ext cx="62388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05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Login in</a:t>
                </a:r>
                <a:endParaRPr lang="zh-TW" altLang="en-US" sz="105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BDC8E5E3-349D-4961-ADD3-E181EB4FB612}"/>
                </a:ext>
              </a:extLst>
            </p:cNvPr>
            <p:cNvSpPr txBox="1"/>
            <p:nvPr/>
          </p:nvSpPr>
          <p:spPr>
            <a:xfrm>
              <a:off x="3785988" y="3442944"/>
              <a:ext cx="123463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700" dirty="0">
                  <a:solidFill>
                    <a:schemeClr val="bg1">
                      <a:lumMod val="6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歡迎回來，這是歡迎訊息</a:t>
              </a:r>
              <a:r>
                <a:rPr lang="en-US" altLang="zh-TW" sz="700" dirty="0">
                  <a:solidFill>
                    <a:schemeClr val="bg1">
                      <a:lumMod val="6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…</a:t>
              </a:r>
              <a:endParaRPr lang="zh-TW" altLang="en-US" sz="7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4" name="文字方塊 83">
              <a:extLst>
                <a:ext uri="{FF2B5EF4-FFF2-40B4-BE49-F238E27FC236}">
                  <a16:creationId xmlns:a16="http://schemas.microsoft.com/office/drawing/2014/main" id="{9558E8D0-BA10-4962-A335-7DF9990BCCB6}"/>
                </a:ext>
              </a:extLst>
            </p:cNvPr>
            <p:cNvSpPr txBox="1"/>
            <p:nvPr/>
          </p:nvSpPr>
          <p:spPr>
            <a:xfrm>
              <a:off x="6392013" y="2405176"/>
              <a:ext cx="6695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註冊</a:t>
              </a:r>
            </a:p>
          </p:txBody>
        </p:sp>
        <p:sp>
          <p:nvSpPr>
            <p:cNvPr id="85" name="矩形: 圓角 84">
              <a:extLst>
                <a:ext uri="{FF2B5EF4-FFF2-40B4-BE49-F238E27FC236}">
                  <a16:creationId xmlns:a16="http://schemas.microsoft.com/office/drawing/2014/main" id="{37CE88B6-C3D8-4643-832C-5E901AED6C15}"/>
                </a:ext>
              </a:extLst>
            </p:cNvPr>
            <p:cNvSpPr/>
            <p:nvPr/>
          </p:nvSpPr>
          <p:spPr>
            <a:xfrm>
              <a:off x="5671211" y="2894958"/>
              <a:ext cx="2141872" cy="25848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矩形: 圓角 85">
              <a:extLst>
                <a:ext uri="{FF2B5EF4-FFF2-40B4-BE49-F238E27FC236}">
                  <a16:creationId xmlns:a16="http://schemas.microsoft.com/office/drawing/2014/main" id="{5CA7B726-541E-4611-A1F9-E63E7F978A51}"/>
                </a:ext>
              </a:extLst>
            </p:cNvPr>
            <p:cNvSpPr/>
            <p:nvPr/>
          </p:nvSpPr>
          <p:spPr>
            <a:xfrm>
              <a:off x="5671211" y="3278780"/>
              <a:ext cx="2141872" cy="25848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矩形: 圓角 86">
              <a:extLst>
                <a:ext uri="{FF2B5EF4-FFF2-40B4-BE49-F238E27FC236}">
                  <a16:creationId xmlns:a16="http://schemas.microsoft.com/office/drawing/2014/main" id="{35AB62A5-AF7C-4D06-A4F3-BC2F3F97DC32}"/>
                </a:ext>
              </a:extLst>
            </p:cNvPr>
            <p:cNvSpPr/>
            <p:nvPr/>
          </p:nvSpPr>
          <p:spPr>
            <a:xfrm>
              <a:off x="5671211" y="3681652"/>
              <a:ext cx="2141872" cy="25848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DEF9A80A-6D04-4384-B182-02F045E832CA}"/>
                </a:ext>
              </a:extLst>
            </p:cNvPr>
            <p:cNvSpPr txBox="1"/>
            <p:nvPr/>
          </p:nvSpPr>
          <p:spPr>
            <a:xfrm>
              <a:off x="5671211" y="2917499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700" dirty="0">
                  <a:solidFill>
                    <a:schemeClr val="bg1">
                      <a:lumMod val="6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姓名</a:t>
              </a:r>
            </a:p>
          </p:txBody>
        </p:sp>
        <p:sp>
          <p:nvSpPr>
            <p:cNvPr id="89" name="文字方塊 88">
              <a:extLst>
                <a:ext uri="{FF2B5EF4-FFF2-40B4-BE49-F238E27FC236}">
                  <a16:creationId xmlns:a16="http://schemas.microsoft.com/office/drawing/2014/main" id="{2B3A5CD9-1A31-4AED-8A4A-008C3C1AD40C}"/>
                </a:ext>
              </a:extLst>
            </p:cNvPr>
            <p:cNvSpPr txBox="1"/>
            <p:nvPr/>
          </p:nvSpPr>
          <p:spPr>
            <a:xfrm>
              <a:off x="5671211" y="3310150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700" dirty="0">
                  <a:solidFill>
                    <a:schemeClr val="bg1">
                      <a:lumMod val="6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帳號</a:t>
              </a:r>
            </a:p>
          </p:txBody>
        </p: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1503F84A-5C17-4B0B-9307-22C20190D950}"/>
                </a:ext>
              </a:extLst>
            </p:cNvPr>
            <p:cNvSpPr txBox="1"/>
            <p:nvPr/>
          </p:nvSpPr>
          <p:spPr>
            <a:xfrm>
              <a:off x="5671211" y="3717266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700" dirty="0">
                  <a:solidFill>
                    <a:schemeClr val="bg1">
                      <a:lumMod val="6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密碼</a:t>
              </a:r>
            </a:p>
          </p:txBody>
        </p:sp>
        <p:sp>
          <p:nvSpPr>
            <p:cNvPr id="91" name="矩形: 圓角 90">
              <a:extLst>
                <a:ext uri="{FF2B5EF4-FFF2-40B4-BE49-F238E27FC236}">
                  <a16:creationId xmlns:a16="http://schemas.microsoft.com/office/drawing/2014/main" id="{DD99D705-7F5C-4057-AC81-7F15E881A0A8}"/>
                </a:ext>
              </a:extLst>
            </p:cNvPr>
            <p:cNvSpPr/>
            <p:nvPr/>
          </p:nvSpPr>
          <p:spPr>
            <a:xfrm>
              <a:off x="5671211" y="4078271"/>
              <a:ext cx="2141872" cy="25848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A86BEC0E-7F88-4497-B066-6B2B72F0FB4C}"/>
                </a:ext>
              </a:extLst>
            </p:cNvPr>
            <p:cNvSpPr txBox="1"/>
            <p:nvPr/>
          </p:nvSpPr>
          <p:spPr>
            <a:xfrm>
              <a:off x="5671211" y="4113885"/>
              <a:ext cx="81304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700" dirty="0">
                  <a:solidFill>
                    <a:schemeClr val="bg1">
                      <a:lumMod val="6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請再次輸入密碼</a:t>
              </a:r>
            </a:p>
          </p:txBody>
        </p:sp>
        <p:grpSp>
          <p:nvGrpSpPr>
            <p:cNvPr id="100" name="群組 99">
              <a:extLst>
                <a:ext uri="{FF2B5EF4-FFF2-40B4-BE49-F238E27FC236}">
                  <a16:creationId xmlns:a16="http://schemas.microsoft.com/office/drawing/2014/main" id="{68C40B9B-E858-47DB-9CE7-5C54339F2009}"/>
                </a:ext>
              </a:extLst>
            </p:cNvPr>
            <p:cNvGrpSpPr/>
            <p:nvPr/>
          </p:nvGrpSpPr>
          <p:grpSpPr>
            <a:xfrm>
              <a:off x="6449653" y="4548616"/>
              <a:ext cx="554283" cy="230832"/>
              <a:chOff x="6399129" y="4555619"/>
              <a:chExt cx="554283" cy="230832"/>
            </a:xfrm>
          </p:grpSpPr>
          <p:sp>
            <p:nvSpPr>
              <p:cNvPr id="98" name="矩形: 圓角 97">
                <a:extLst>
                  <a:ext uri="{FF2B5EF4-FFF2-40B4-BE49-F238E27FC236}">
                    <a16:creationId xmlns:a16="http://schemas.microsoft.com/office/drawing/2014/main" id="{D0200BE4-3B2D-48B8-9BF8-77E17E82859F}"/>
                  </a:ext>
                </a:extLst>
              </p:cNvPr>
              <p:cNvSpPr/>
              <p:nvPr/>
            </p:nvSpPr>
            <p:spPr>
              <a:xfrm>
                <a:off x="6399129" y="4556787"/>
                <a:ext cx="554283" cy="228496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id="{D4F262D4-C2BD-43A4-B625-2FFAB429884C}"/>
                  </a:ext>
                </a:extLst>
              </p:cNvPr>
              <p:cNvSpPr txBox="1"/>
              <p:nvPr/>
            </p:nvSpPr>
            <p:spPr>
              <a:xfrm>
                <a:off x="6453558" y="4555619"/>
                <a:ext cx="44542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9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確認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771257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accel="28000" decel="34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82 4.07407E-6 L -0.08841 4.07407E-6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32" grpId="0" animBg="1"/>
      <p:bldP spid="33" grpId="0"/>
      <p:bldP spid="50" grpId="0" animBg="1"/>
      <p:bldP spid="51" grpId="0"/>
      <p:bldP spid="106" grpId="0" animBg="1"/>
      <p:bldP spid="107" grpId="0"/>
      <p:bldP spid="108" grpId="0" animBg="1"/>
      <p:bldP spid="109" grpId="0" animBg="1"/>
      <p:bldP spid="113" grpId="0"/>
      <p:bldP spid="12" grpId="0"/>
      <p:bldP spid="23" grpId="0" animBg="1"/>
      <p:bldP spid="23" grpId="1" animBg="1"/>
      <p:bldP spid="102" grpId="0" animBg="1"/>
      <p:bldP spid="76" grpId="0" animBg="1"/>
      <p:bldP spid="7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圓角化同側角落矩形 3">
            <a:extLst>
              <a:ext uri="{FF2B5EF4-FFF2-40B4-BE49-F238E27FC236}">
                <a16:creationId xmlns:a16="http://schemas.microsoft.com/office/drawing/2014/main" id="{E616573B-04B3-4C53-98DC-6D29634A4BCD}"/>
              </a:ext>
            </a:extLst>
          </p:cNvPr>
          <p:cNvSpPr/>
          <p:nvPr/>
        </p:nvSpPr>
        <p:spPr>
          <a:xfrm>
            <a:off x="166100" y="197882"/>
            <a:ext cx="11900562" cy="6660117"/>
          </a:xfrm>
          <a:prstGeom prst="round2SameRect">
            <a:avLst>
              <a:gd name="adj1" fmla="val 2289"/>
              <a:gd name="adj2" fmla="val 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8" name="圓角化同側角落矩形 5">
            <a:extLst>
              <a:ext uri="{FF2B5EF4-FFF2-40B4-BE49-F238E27FC236}">
                <a16:creationId xmlns:a16="http://schemas.microsoft.com/office/drawing/2014/main" id="{34E77C61-4542-46EB-BCEA-0269D0A263CF}"/>
              </a:ext>
            </a:extLst>
          </p:cNvPr>
          <p:cNvSpPr/>
          <p:nvPr/>
        </p:nvSpPr>
        <p:spPr>
          <a:xfrm>
            <a:off x="800305" y="263624"/>
            <a:ext cx="11152989" cy="6594376"/>
          </a:xfrm>
          <a:prstGeom prst="round2SameRect">
            <a:avLst>
              <a:gd name="adj1" fmla="val 1934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2AE90A94-8EC4-45A0-A788-A92576FB9AED}"/>
              </a:ext>
            </a:extLst>
          </p:cNvPr>
          <p:cNvSpPr txBox="1"/>
          <p:nvPr/>
        </p:nvSpPr>
        <p:spPr>
          <a:xfrm>
            <a:off x="205812" y="384284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>
                <a:solidFill>
                  <a:schemeClr val="bg1"/>
                </a:solidFill>
                <a:latin typeface="Century Gothic" panose="020B0502020202020204" pitchFamily="34" charset="0"/>
                <a:ea typeface="Adobe 黑体 Std R" panose="020B0400000000000000" pitchFamily="34" charset="-128"/>
                <a:cs typeface="Arial" panose="020B0604020202020204" pitchFamily="34" charset="0"/>
              </a:rPr>
              <a:t>Logo</a:t>
            </a:r>
            <a:endParaRPr lang="zh-TW" altLang="en-US" sz="1200" dirty="0">
              <a:solidFill>
                <a:schemeClr val="bg1"/>
              </a:solidFill>
              <a:latin typeface="Century Gothic" panose="020B0502020202020204" pitchFamily="34" charset="0"/>
              <a:ea typeface="Adobe 黑体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A27EBD38-EEC3-492E-A935-2F0730E2A8AF}"/>
              </a:ext>
            </a:extLst>
          </p:cNvPr>
          <p:cNvSpPr txBox="1"/>
          <p:nvPr/>
        </p:nvSpPr>
        <p:spPr>
          <a:xfrm>
            <a:off x="1727965" y="3373059"/>
            <a:ext cx="1146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5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運動前暖身</a:t>
            </a:r>
          </a:p>
        </p:txBody>
      </p:sp>
      <p:sp>
        <p:nvSpPr>
          <p:cNvPr id="116" name="矩形: 圓角 55">
            <a:extLst>
              <a:ext uri="{FF2B5EF4-FFF2-40B4-BE49-F238E27FC236}">
                <a16:creationId xmlns:a16="http://schemas.microsoft.com/office/drawing/2014/main" id="{C009C84B-751C-4304-BCF5-337F32AC0455}"/>
              </a:ext>
            </a:extLst>
          </p:cNvPr>
          <p:cNvSpPr/>
          <p:nvPr/>
        </p:nvSpPr>
        <p:spPr>
          <a:xfrm>
            <a:off x="1336039" y="565546"/>
            <a:ext cx="7779386" cy="2127320"/>
          </a:xfrm>
          <a:prstGeom prst="roundRect">
            <a:avLst>
              <a:gd name="adj" fmla="val 395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文字方塊 116">
            <a:extLst>
              <a:ext uri="{FF2B5EF4-FFF2-40B4-BE49-F238E27FC236}">
                <a16:creationId xmlns:a16="http://schemas.microsoft.com/office/drawing/2014/main" id="{7205A132-5E84-4325-AAD0-FF77CEE9721A}"/>
              </a:ext>
            </a:extLst>
          </p:cNvPr>
          <p:cNvSpPr txBox="1"/>
          <p:nvPr/>
        </p:nvSpPr>
        <p:spPr>
          <a:xfrm>
            <a:off x="3883081" y="1074753"/>
            <a:ext cx="24304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>
                <a:solidFill>
                  <a:schemeClr val="bg1">
                    <a:lumMod val="85000"/>
                  </a:schemeClr>
                </a:solidFill>
              </a:rPr>
              <a:t>Banner</a:t>
            </a:r>
            <a:endParaRPr lang="zh-TW" altLang="en-US" sz="60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36" name="群組 135">
            <a:extLst>
              <a:ext uri="{FF2B5EF4-FFF2-40B4-BE49-F238E27FC236}">
                <a16:creationId xmlns:a16="http://schemas.microsoft.com/office/drawing/2014/main" id="{25D48D76-AD60-45BE-8509-F29086A6D0C0}"/>
              </a:ext>
            </a:extLst>
          </p:cNvPr>
          <p:cNvGrpSpPr/>
          <p:nvPr/>
        </p:nvGrpSpPr>
        <p:grpSpPr>
          <a:xfrm>
            <a:off x="1815578" y="2909126"/>
            <a:ext cx="1594501" cy="276999"/>
            <a:chOff x="1291313" y="2940176"/>
            <a:chExt cx="1594501" cy="276999"/>
          </a:xfrm>
        </p:grpSpPr>
        <p:pic>
          <p:nvPicPr>
            <p:cNvPr id="133" name="圖形 132" descr="放大鏡">
              <a:extLst>
                <a:ext uri="{FF2B5EF4-FFF2-40B4-BE49-F238E27FC236}">
                  <a16:creationId xmlns:a16="http://schemas.microsoft.com/office/drawing/2014/main" id="{98FDA16B-2C8E-47CD-A003-2555BDDBE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91313" y="3001602"/>
              <a:ext cx="168346" cy="168346"/>
            </a:xfrm>
            <a:prstGeom prst="rect">
              <a:avLst/>
            </a:prstGeom>
          </p:spPr>
        </p:pic>
        <p:sp>
          <p:nvSpPr>
            <p:cNvPr id="134" name="文字方塊 133">
              <a:extLst>
                <a:ext uri="{FF2B5EF4-FFF2-40B4-BE49-F238E27FC236}">
                  <a16:creationId xmlns:a16="http://schemas.microsoft.com/office/drawing/2014/main" id="{98B1270B-0179-4A48-AD0B-4652C79E361B}"/>
                </a:ext>
              </a:extLst>
            </p:cNvPr>
            <p:cNvSpPr txBox="1"/>
            <p:nvPr/>
          </p:nvSpPr>
          <p:spPr>
            <a:xfrm>
              <a:off x="1501630" y="2940176"/>
              <a:ext cx="13841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solidFill>
                    <a:schemeClr val="bg1">
                      <a:lumMod val="75000"/>
                    </a:schemeClr>
                  </a:solidFill>
                </a:rPr>
                <a:t>search for poses…</a:t>
              </a:r>
            </a:p>
          </p:txBody>
        </p:sp>
      </p:grpSp>
      <p:sp>
        <p:nvSpPr>
          <p:cNvPr id="79" name="圓角矩形 9">
            <a:extLst>
              <a:ext uri="{FF2B5EF4-FFF2-40B4-BE49-F238E27FC236}">
                <a16:creationId xmlns:a16="http://schemas.microsoft.com/office/drawing/2014/main" id="{2D9BF0CD-955C-45D4-BC40-E532F4608338}"/>
              </a:ext>
            </a:extLst>
          </p:cNvPr>
          <p:cNvSpPr/>
          <p:nvPr/>
        </p:nvSpPr>
        <p:spPr>
          <a:xfrm>
            <a:off x="1714549" y="3840218"/>
            <a:ext cx="1461385" cy="1427299"/>
          </a:xfrm>
          <a:prstGeom prst="roundRect">
            <a:avLst>
              <a:gd name="adj" fmla="val 4046"/>
            </a:avLst>
          </a:prstGeom>
          <a:solidFill>
            <a:schemeClr val="bg1"/>
          </a:solidFill>
          <a:ln>
            <a:noFill/>
          </a:ln>
          <a:effectLst>
            <a:outerShdw blurRad="88900" dist="88900" dir="2700000" algn="tl" rotWithShape="0">
              <a:schemeClr val="bg1">
                <a:lumMod val="6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圓角矩形 9">
            <a:extLst>
              <a:ext uri="{FF2B5EF4-FFF2-40B4-BE49-F238E27FC236}">
                <a16:creationId xmlns:a16="http://schemas.microsoft.com/office/drawing/2014/main" id="{1401350F-E6C4-4716-8495-AB9A7C521B24}"/>
              </a:ext>
            </a:extLst>
          </p:cNvPr>
          <p:cNvSpPr/>
          <p:nvPr/>
        </p:nvSpPr>
        <p:spPr>
          <a:xfrm>
            <a:off x="3525413" y="3840218"/>
            <a:ext cx="1461385" cy="1427299"/>
          </a:xfrm>
          <a:prstGeom prst="roundRect">
            <a:avLst>
              <a:gd name="adj" fmla="val 4046"/>
            </a:avLst>
          </a:prstGeom>
          <a:solidFill>
            <a:schemeClr val="bg1"/>
          </a:solidFill>
          <a:ln>
            <a:noFill/>
          </a:ln>
          <a:effectLst>
            <a:outerShdw blurRad="88900" dist="88900" dir="2700000" algn="tl" rotWithShape="0">
              <a:schemeClr val="bg1">
                <a:lumMod val="6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圓角矩形 9">
            <a:extLst>
              <a:ext uri="{FF2B5EF4-FFF2-40B4-BE49-F238E27FC236}">
                <a16:creationId xmlns:a16="http://schemas.microsoft.com/office/drawing/2014/main" id="{7FDDED4F-E4C7-4018-A7AA-97089916E471}"/>
              </a:ext>
            </a:extLst>
          </p:cNvPr>
          <p:cNvSpPr/>
          <p:nvPr/>
        </p:nvSpPr>
        <p:spPr>
          <a:xfrm>
            <a:off x="7147142" y="3840218"/>
            <a:ext cx="1461385" cy="1427299"/>
          </a:xfrm>
          <a:prstGeom prst="roundRect">
            <a:avLst>
              <a:gd name="adj" fmla="val 4046"/>
            </a:avLst>
          </a:prstGeom>
          <a:solidFill>
            <a:schemeClr val="bg1"/>
          </a:solidFill>
          <a:ln>
            <a:noFill/>
          </a:ln>
          <a:effectLst>
            <a:outerShdw blurRad="88900" dist="88900" dir="2700000" algn="tl" rotWithShape="0">
              <a:schemeClr val="bg1">
                <a:lumMod val="6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圓角矩形 9">
            <a:extLst>
              <a:ext uri="{FF2B5EF4-FFF2-40B4-BE49-F238E27FC236}">
                <a16:creationId xmlns:a16="http://schemas.microsoft.com/office/drawing/2014/main" id="{2863F551-ACDE-4F5C-9771-18EF3B9E9C59}"/>
              </a:ext>
            </a:extLst>
          </p:cNvPr>
          <p:cNvSpPr/>
          <p:nvPr/>
        </p:nvSpPr>
        <p:spPr>
          <a:xfrm>
            <a:off x="5336277" y="3840218"/>
            <a:ext cx="1461385" cy="1427299"/>
          </a:xfrm>
          <a:prstGeom prst="roundRect">
            <a:avLst>
              <a:gd name="adj" fmla="val 4046"/>
            </a:avLst>
          </a:prstGeom>
          <a:solidFill>
            <a:schemeClr val="bg1"/>
          </a:solidFill>
          <a:ln>
            <a:noFill/>
          </a:ln>
          <a:effectLst>
            <a:outerShdw blurRad="88900" dist="88900" dir="2700000" algn="tl" rotWithShape="0">
              <a:schemeClr val="bg1">
                <a:lumMod val="6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3A714F2F-13C9-45A4-9B0B-546F8A7891E0}"/>
              </a:ext>
            </a:extLst>
          </p:cNvPr>
          <p:cNvSpPr txBox="1"/>
          <p:nvPr/>
        </p:nvSpPr>
        <p:spPr>
          <a:xfrm>
            <a:off x="1714549" y="5387052"/>
            <a:ext cx="80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肩部暖身</a:t>
            </a:r>
          </a:p>
        </p:txBody>
      </p:sp>
      <p:sp>
        <p:nvSpPr>
          <p:cNvPr id="118" name="文字方塊 117">
            <a:extLst>
              <a:ext uri="{FF2B5EF4-FFF2-40B4-BE49-F238E27FC236}">
                <a16:creationId xmlns:a16="http://schemas.microsoft.com/office/drawing/2014/main" id="{B23D7BEA-129C-4107-A876-45C03484422D}"/>
              </a:ext>
            </a:extLst>
          </p:cNvPr>
          <p:cNvSpPr txBox="1"/>
          <p:nvPr/>
        </p:nvSpPr>
        <p:spPr>
          <a:xfrm>
            <a:off x="3525413" y="5387052"/>
            <a:ext cx="826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頭頸暖身</a:t>
            </a:r>
          </a:p>
        </p:txBody>
      </p: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1B321C6D-5E60-486B-A230-CBBB6FF63BBA}"/>
              </a:ext>
            </a:extLst>
          </p:cNvPr>
          <p:cNvSpPr txBox="1"/>
          <p:nvPr/>
        </p:nvSpPr>
        <p:spPr>
          <a:xfrm>
            <a:off x="5336277" y="5387052"/>
            <a:ext cx="845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腰部暖身</a:t>
            </a:r>
          </a:p>
        </p:txBody>
      </p: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E96B1194-02B7-427D-8B2D-04FB4BDF470F}"/>
              </a:ext>
            </a:extLst>
          </p:cNvPr>
          <p:cNvSpPr txBox="1"/>
          <p:nvPr/>
        </p:nvSpPr>
        <p:spPr>
          <a:xfrm>
            <a:off x="7147142" y="5387052"/>
            <a:ext cx="80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腿部暖身</a:t>
            </a:r>
          </a:p>
        </p:txBody>
      </p:sp>
      <p:sp>
        <p:nvSpPr>
          <p:cNvPr id="140" name="圓角矩形 9">
            <a:extLst>
              <a:ext uri="{FF2B5EF4-FFF2-40B4-BE49-F238E27FC236}">
                <a16:creationId xmlns:a16="http://schemas.microsoft.com/office/drawing/2014/main" id="{3D9F3E72-BB26-4FCF-8D69-CF483F99A7C9}"/>
              </a:ext>
            </a:extLst>
          </p:cNvPr>
          <p:cNvSpPr/>
          <p:nvPr/>
        </p:nvSpPr>
        <p:spPr>
          <a:xfrm>
            <a:off x="1718946" y="5919906"/>
            <a:ext cx="1461385" cy="1427299"/>
          </a:xfrm>
          <a:prstGeom prst="roundRect">
            <a:avLst>
              <a:gd name="adj" fmla="val 4046"/>
            </a:avLst>
          </a:prstGeom>
          <a:solidFill>
            <a:schemeClr val="bg1"/>
          </a:solidFill>
          <a:ln>
            <a:noFill/>
          </a:ln>
          <a:effectLst>
            <a:outerShdw blurRad="88900" dist="88900" dir="2700000" algn="tl" rotWithShape="0">
              <a:schemeClr val="bg1">
                <a:lumMod val="6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圓角矩形 9">
            <a:extLst>
              <a:ext uri="{FF2B5EF4-FFF2-40B4-BE49-F238E27FC236}">
                <a16:creationId xmlns:a16="http://schemas.microsoft.com/office/drawing/2014/main" id="{0F0820DC-7A8A-4466-A635-13A9F5F084A5}"/>
              </a:ext>
            </a:extLst>
          </p:cNvPr>
          <p:cNvSpPr/>
          <p:nvPr/>
        </p:nvSpPr>
        <p:spPr>
          <a:xfrm>
            <a:off x="3529810" y="5919906"/>
            <a:ext cx="1461385" cy="1427299"/>
          </a:xfrm>
          <a:prstGeom prst="roundRect">
            <a:avLst>
              <a:gd name="adj" fmla="val 4046"/>
            </a:avLst>
          </a:prstGeom>
          <a:solidFill>
            <a:schemeClr val="bg1"/>
          </a:solidFill>
          <a:ln>
            <a:noFill/>
          </a:ln>
          <a:effectLst>
            <a:outerShdw blurRad="88900" dist="88900" dir="2700000" algn="tl" rotWithShape="0">
              <a:schemeClr val="bg1">
                <a:lumMod val="6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文字方塊 141">
            <a:extLst>
              <a:ext uri="{FF2B5EF4-FFF2-40B4-BE49-F238E27FC236}">
                <a16:creationId xmlns:a16="http://schemas.microsoft.com/office/drawing/2014/main" id="{FAB95E0A-9262-4C4D-ABF7-E817B0F6AAB1}"/>
              </a:ext>
            </a:extLst>
          </p:cNvPr>
          <p:cNvSpPr txBox="1"/>
          <p:nvPr/>
        </p:nvSpPr>
        <p:spPr>
          <a:xfrm>
            <a:off x="1718946" y="7466740"/>
            <a:ext cx="80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手部暖身</a:t>
            </a:r>
          </a:p>
        </p:txBody>
      </p:sp>
      <p:sp>
        <p:nvSpPr>
          <p:cNvPr id="143" name="文字方塊 142">
            <a:extLst>
              <a:ext uri="{FF2B5EF4-FFF2-40B4-BE49-F238E27FC236}">
                <a16:creationId xmlns:a16="http://schemas.microsoft.com/office/drawing/2014/main" id="{B2EC405D-10F5-473C-83DC-5CC9DE1B06F4}"/>
              </a:ext>
            </a:extLst>
          </p:cNvPr>
          <p:cNvSpPr txBox="1"/>
          <p:nvPr/>
        </p:nvSpPr>
        <p:spPr>
          <a:xfrm>
            <a:off x="3529810" y="7466740"/>
            <a:ext cx="975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腳關節暖身</a:t>
            </a:r>
          </a:p>
        </p:txBody>
      </p:sp>
      <p:grpSp>
        <p:nvGrpSpPr>
          <p:cNvPr id="148" name="群組 147">
            <a:extLst>
              <a:ext uri="{FF2B5EF4-FFF2-40B4-BE49-F238E27FC236}">
                <a16:creationId xmlns:a16="http://schemas.microsoft.com/office/drawing/2014/main" id="{9BA5BA5C-BAD0-4963-B70D-E64ADC2BA6FA}"/>
              </a:ext>
            </a:extLst>
          </p:cNvPr>
          <p:cNvGrpSpPr/>
          <p:nvPr/>
        </p:nvGrpSpPr>
        <p:grpSpPr>
          <a:xfrm>
            <a:off x="359749" y="1033843"/>
            <a:ext cx="200748" cy="116681"/>
            <a:chOff x="285750" y="1036605"/>
            <a:chExt cx="200748" cy="116681"/>
          </a:xfrm>
        </p:grpSpPr>
        <p:cxnSp>
          <p:nvCxnSpPr>
            <p:cNvPr id="145" name="直線接點 144">
              <a:extLst>
                <a:ext uri="{FF2B5EF4-FFF2-40B4-BE49-F238E27FC236}">
                  <a16:creationId xmlns:a16="http://schemas.microsoft.com/office/drawing/2014/main" id="{99E4BC5C-F7F0-4C9A-845A-062C5E6A4D84}"/>
                </a:ext>
              </a:extLst>
            </p:cNvPr>
            <p:cNvCxnSpPr/>
            <p:nvPr/>
          </p:nvCxnSpPr>
          <p:spPr>
            <a:xfrm>
              <a:off x="285750" y="1036605"/>
              <a:ext cx="200748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接點 145">
              <a:extLst>
                <a:ext uri="{FF2B5EF4-FFF2-40B4-BE49-F238E27FC236}">
                  <a16:creationId xmlns:a16="http://schemas.microsoft.com/office/drawing/2014/main" id="{83177D07-FC8F-4D5D-B81B-873CCDFBACCD}"/>
                </a:ext>
              </a:extLst>
            </p:cNvPr>
            <p:cNvCxnSpPr/>
            <p:nvPr/>
          </p:nvCxnSpPr>
          <p:spPr>
            <a:xfrm>
              <a:off x="285750" y="1093755"/>
              <a:ext cx="200748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接點 146">
              <a:extLst>
                <a:ext uri="{FF2B5EF4-FFF2-40B4-BE49-F238E27FC236}">
                  <a16:creationId xmlns:a16="http://schemas.microsoft.com/office/drawing/2014/main" id="{2268304D-3326-4321-9CC0-8D0D55E44ECE}"/>
                </a:ext>
              </a:extLst>
            </p:cNvPr>
            <p:cNvCxnSpPr/>
            <p:nvPr/>
          </p:nvCxnSpPr>
          <p:spPr>
            <a:xfrm>
              <a:off x="285750" y="1153286"/>
              <a:ext cx="200748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0" name="圖形 149" descr="住家">
            <a:extLst>
              <a:ext uri="{FF2B5EF4-FFF2-40B4-BE49-F238E27FC236}">
                <a16:creationId xmlns:a16="http://schemas.microsoft.com/office/drawing/2014/main" id="{846B7C4F-EADF-4097-8C83-50AF10D2751A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364" y="1525033"/>
            <a:ext cx="329611" cy="329611"/>
          </a:xfrm>
          <a:prstGeom prst="rect">
            <a:avLst/>
          </a:prstGeom>
        </p:spPr>
      </p:pic>
      <p:pic>
        <p:nvPicPr>
          <p:cNvPr id="154" name="圖形 153" descr="碼錶">
            <a:extLst>
              <a:ext uri="{FF2B5EF4-FFF2-40B4-BE49-F238E27FC236}">
                <a16:creationId xmlns:a16="http://schemas.microsoft.com/office/drawing/2014/main" id="{18D9AF45-4CAC-4524-8800-C2EF921BE42E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6572" y="3245424"/>
            <a:ext cx="337398" cy="337398"/>
          </a:xfrm>
          <a:prstGeom prst="rect">
            <a:avLst/>
          </a:prstGeom>
        </p:spPr>
      </p:pic>
      <p:grpSp>
        <p:nvGrpSpPr>
          <p:cNvPr id="159" name="群組 158">
            <a:extLst>
              <a:ext uri="{FF2B5EF4-FFF2-40B4-BE49-F238E27FC236}">
                <a16:creationId xmlns:a16="http://schemas.microsoft.com/office/drawing/2014/main" id="{9894E026-9B6D-42BD-9E96-16FC466E5228}"/>
              </a:ext>
            </a:extLst>
          </p:cNvPr>
          <p:cNvGrpSpPr/>
          <p:nvPr/>
        </p:nvGrpSpPr>
        <p:grpSpPr>
          <a:xfrm>
            <a:off x="347896" y="2681561"/>
            <a:ext cx="260845" cy="338554"/>
            <a:chOff x="347896" y="3143036"/>
            <a:chExt cx="260845" cy="338554"/>
          </a:xfrm>
        </p:grpSpPr>
        <p:sp>
          <p:nvSpPr>
            <p:cNvPr id="156" name="橢圓 155">
              <a:extLst>
                <a:ext uri="{FF2B5EF4-FFF2-40B4-BE49-F238E27FC236}">
                  <a16:creationId xmlns:a16="http://schemas.microsoft.com/office/drawing/2014/main" id="{29335DBB-40CD-4123-8F99-F7CF96C321A6}"/>
                </a:ext>
              </a:extLst>
            </p:cNvPr>
            <p:cNvSpPr/>
            <p:nvPr/>
          </p:nvSpPr>
          <p:spPr>
            <a:xfrm>
              <a:off x="347896" y="3180650"/>
              <a:ext cx="260845" cy="260845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5" name="文字方塊 154">
              <a:extLst>
                <a:ext uri="{FF2B5EF4-FFF2-40B4-BE49-F238E27FC236}">
                  <a16:creationId xmlns:a16="http://schemas.microsoft.com/office/drawing/2014/main" id="{A7DF0E42-02D5-4EAC-825A-42D056F3D4BC}"/>
                </a:ext>
              </a:extLst>
            </p:cNvPr>
            <p:cNvSpPr txBox="1"/>
            <p:nvPr/>
          </p:nvSpPr>
          <p:spPr>
            <a:xfrm>
              <a:off x="357412" y="3143036"/>
              <a:ext cx="2007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i</a:t>
              </a:r>
              <a:endParaRPr lang="zh-TW" alt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60" name="群組 159">
            <a:extLst>
              <a:ext uri="{FF2B5EF4-FFF2-40B4-BE49-F238E27FC236}">
                <a16:creationId xmlns:a16="http://schemas.microsoft.com/office/drawing/2014/main" id="{5CB153E5-4484-4993-94DC-D38EAE1BA81F}"/>
              </a:ext>
            </a:extLst>
          </p:cNvPr>
          <p:cNvGrpSpPr/>
          <p:nvPr/>
        </p:nvGrpSpPr>
        <p:grpSpPr>
          <a:xfrm>
            <a:off x="11078480" y="435193"/>
            <a:ext cx="313215" cy="313215"/>
            <a:chOff x="960159" y="939425"/>
            <a:chExt cx="697004" cy="697004"/>
          </a:xfrm>
        </p:grpSpPr>
        <p:sp>
          <p:nvSpPr>
            <p:cNvPr id="161" name="橢圓 160">
              <a:extLst>
                <a:ext uri="{FF2B5EF4-FFF2-40B4-BE49-F238E27FC236}">
                  <a16:creationId xmlns:a16="http://schemas.microsoft.com/office/drawing/2014/main" id="{9A3CE7A0-B8E1-49FF-8D20-C1990B0E892C}"/>
                </a:ext>
              </a:extLst>
            </p:cNvPr>
            <p:cNvSpPr/>
            <p:nvPr/>
          </p:nvSpPr>
          <p:spPr>
            <a:xfrm>
              <a:off x="960159" y="939425"/>
              <a:ext cx="697004" cy="697004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62" name="圖形 31" descr="使用者">
              <a:extLst>
                <a:ext uri="{FF2B5EF4-FFF2-40B4-BE49-F238E27FC236}">
                  <a16:creationId xmlns:a16="http://schemas.microsoft.com/office/drawing/2014/main" id="{74260AED-2D7E-4299-9E99-FB661981E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66863" y="1046129"/>
              <a:ext cx="483596" cy="483596"/>
            </a:xfrm>
            <a:prstGeom prst="rect">
              <a:avLst/>
            </a:prstGeom>
          </p:spPr>
        </p:pic>
      </p:grpSp>
      <p:sp>
        <p:nvSpPr>
          <p:cNvPr id="163" name="直角三角形 162">
            <a:extLst>
              <a:ext uri="{FF2B5EF4-FFF2-40B4-BE49-F238E27FC236}">
                <a16:creationId xmlns:a16="http://schemas.microsoft.com/office/drawing/2014/main" id="{975609F0-ED0A-409A-AEDA-FD950D6A973F}"/>
              </a:ext>
            </a:extLst>
          </p:cNvPr>
          <p:cNvSpPr/>
          <p:nvPr/>
        </p:nvSpPr>
        <p:spPr>
          <a:xfrm rot="18900000">
            <a:off x="10858878" y="562005"/>
            <a:ext cx="67122" cy="67122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" name="文字方塊 163">
            <a:extLst>
              <a:ext uri="{FF2B5EF4-FFF2-40B4-BE49-F238E27FC236}">
                <a16:creationId xmlns:a16="http://schemas.microsoft.com/office/drawing/2014/main" id="{0955CA26-E733-4724-AA2D-7385035FCA0F}"/>
              </a:ext>
            </a:extLst>
          </p:cNvPr>
          <p:cNvSpPr txBox="1"/>
          <p:nvPr/>
        </p:nvSpPr>
        <p:spPr>
          <a:xfrm>
            <a:off x="10091380" y="472512"/>
            <a:ext cx="7889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bg1">
                    <a:lumMod val="65000"/>
                  </a:schemeClr>
                </a:solidFill>
              </a:rPr>
              <a:t>user name</a:t>
            </a:r>
            <a:endParaRPr lang="zh-TW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622CE411-CBE6-4B53-BC62-CE317600F6DE}"/>
              </a:ext>
            </a:extLst>
          </p:cNvPr>
          <p:cNvSpPr/>
          <p:nvPr/>
        </p:nvSpPr>
        <p:spPr>
          <a:xfrm>
            <a:off x="166100" y="1983319"/>
            <a:ext cx="634205" cy="529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2" name="圖形 151" descr="啞鈴">
            <a:extLst>
              <a:ext uri="{FF2B5EF4-FFF2-40B4-BE49-F238E27FC236}">
                <a16:creationId xmlns:a16="http://schemas.microsoft.com/office/drawing/2014/main" id="{84608E32-622C-4D9E-BB94-944FC54C94D2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8900000">
            <a:off x="294558" y="2077463"/>
            <a:ext cx="337398" cy="337398"/>
          </a:xfrm>
          <a:prstGeom prst="rect">
            <a:avLst/>
          </a:prstGeom>
        </p:spPr>
      </p:pic>
      <p:sp>
        <p:nvSpPr>
          <p:cNvPr id="175" name="矩形: 圓角 174">
            <a:extLst>
              <a:ext uri="{FF2B5EF4-FFF2-40B4-BE49-F238E27FC236}">
                <a16:creationId xmlns:a16="http://schemas.microsoft.com/office/drawing/2014/main" id="{919A3D0D-A7E7-4096-96A5-039936CF70D6}"/>
              </a:ext>
            </a:extLst>
          </p:cNvPr>
          <p:cNvSpPr/>
          <p:nvPr/>
        </p:nvSpPr>
        <p:spPr>
          <a:xfrm>
            <a:off x="9967832" y="1406218"/>
            <a:ext cx="1370390" cy="5016590"/>
          </a:xfrm>
          <a:prstGeom prst="roundRect">
            <a:avLst>
              <a:gd name="adj" fmla="val 6251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文字方塊 165">
            <a:extLst>
              <a:ext uri="{FF2B5EF4-FFF2-40B4-BE49-F238E27FC236}">
                <a16:creationId xmlns:a16="http://schemas.microsoft.com/office/drawing/2014/main" id="{F1FCAA0D-499D-4B2D-89C6-1DF2F4ED5E98}"/>
              </a:ext>
            </a:extLst>
          </p:cNvPr>
          <p:cNvSpPr txBox="1"/>
          <p:nvPr/>
        </p:nvSpPr>
        <p:spPr>
          <a:xfrm>
            <a:off x="10073561" y="2176837"/>
            <a:ext cx="1167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運動前暖身</a:t>
            </a:r>
          </a:p>
        </p:txBody>
      </p:sp>
      <p:sp>
        <p:nvSpPr>
          <p:cNvPr id="167" name="文字方塊 166">
            <a:extLst>
              <a:ext uri="{FF2B5EF4-FFF2-40B4-BE49-F238E27FC236}">
                <a16:creationId xmlns:a16="http://schemas.microsoft.com/office/drawing/2014/main" id="{6E3E12B4-526D-4455-BBA8-59BA7EEC9D51}"/>
              </a:ext>
            </a:extLst>
          </p:cNvPr>
          <p:cNvSpPr txBox="1"/>
          <p:nvPr/>
        </p:nvSpPr>
        <p:spPr>
          <a:xfrm>
            <a:off x="10166043" y="3651397"/>
            <a:ext cx="982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肩部拉伸</a:t>
            </a:r>
          </a:p>
        </p:txBody>
      </p:sp>
      <p:sp>
        <p:nvSpPr>
          <p:cNvPr id="168" name="文字方塊 167">
            <a:extLst>
              <a:ext uri="{FF2B5EF4-FFF2-40B4-BE49-F238E27FC236}">
                <a16:creationId xmlns:a16="http://schemas.microsoft.com/office/drawing/2014/main" id="{4FCE1BEF-528E-44A1-AEB8-F6D1AF4CC990}"/>
              </a:ext>
            </a:extLst>
          </p:cNvPr>
          <p:cNvSpPr txBox="1"/>
          <p:nvPr/>
        </p:nvSpPr>
        <p:spPr>
          <a:xfrm>
            <a:off x="10154681" y="3159877"/>
            <a:ext cx="1005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核心鍛鍊</a:t>
            </a:r>
          </a:p>
        </p:txBody>
      </p:sp>
      <p:sp>
        <p:nvSpPr>
          <p:cNvPr id="169" name="文字方塊 168">
            <a:extLst>
              <a:ext uri="{FF2B5EF4-FFF2-40B4-BE49-F238E27FC236}">
                <a16:creationId xmlns:a16="http://schemas.microsoft.com/office/drawing/2014/main" id="{9824A525-D495-4EA4-B58E-A1ADD8E3A8AE}"/>
              </a:ext>
            </a:extLst>
          </p:cNvPr>
          <p:cNvSpPr txBox="1"/>
          <p:nvPr/>
        </p:nvSpPr>
        <p:spPr>
          <a:xfrm>
            <a:off x="10181883" y="5125959"/>
            <a:ext cx="950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睡前拉伸</a:t>
            </a:r>
          </a:p>
        </p:txBody>
      </p:sp>
      <p:sp>
        <p:nvSpPr>
          <p:cNvPr id="171" name="文字方塊 170">
            <a:extLst>
              <a:ext uri="{FF2B5EF4-FFF2-40B4-BE49-F238E27FC236}">
                <a16:creationId xmlns:a16="http://schemas.microsoft.com/office/drawing/2014/main" id="{18C2AE65-2758-4E45-94FD-096FE69A33F7}"/>
              </a:ext>
            </a:extLst>
          </p:cNvPr>
          <p:cNvSpPr txBox="1"/>
          <p:nvPr/>
        </p:nvSpPr>
        <p:spPr>
          <a:xfrm>
            <a:off x="10073561" y="2668357"/>
            <a:ext cx="1167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運動後收操</a:t>
            </a:r>
          </a:p>
        </p:txBody>
      </p:sp>
      <p:sp>
        <p:nvSpPr>
          <p:cNvPr id="172" name="文字方塊 171">
            <a:extLst>
              <a:ext uri="{FF2B5EF4-FFF2-40B4-BE49-F238E27FC236}">
                <a16:creationId xmlns:a16="http://schemas.microsoft.com/office/drawing/2014/main" id="{076D6DD0-E56B-4F96-8319-634FFD4A68C2}"/>
              </a:ext>
            </a:extLst>
          </p:cNvPr>
          <p:cNvSpPr txBox="1"/>
          <p:nvPr/>
        </p:nvSpPr>
        <p:spPr>
          <a:xfrm>
            <a:off x="10166043" y="4142917"/>
            <a:ext cx="982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腰部拉伸</a:t>
            </a:r>
          </a:p>
        </p:txBody>
      </p:sp>
      <p:sp>
        <p:nvSpPr>
          <p:cNvPr id="173" name="文字方塊 172">
            <a:extLst>
              <a:ext uri="{FF2B5EF4-FFF2-40B4-BE49-F238E27FC236}">
                <a16:creationId xmlns:a16="http://schemas.microsoft.com/office/drawing/2014/main" id="{0AB797C9-1F13-4E4B-B689-0C5816CE7761}"/>
              </a:ext>
            </a:extLst>
          </p:cNvPr>
          <p:cNvSpPr txBox="1"/>
          <p:nvPr/>
        </p:nvSpPr>
        <p:spPr>
          <a:xfrm>
            <a:off x="10166043" y="4634437"/>
            <a:ext cx="982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背部拉伸</a:t>
            </a:r>
          </a:p>
        </p:txBody>
      </p:sp>
      <p:sp>
        <p:nvSpPr>
          <p:cNvPr id="174" name="文字方塊 173">
            <a:extLst>
              <a:ext uri="{FF2B5EF4-FFF2-40B4-BE49-F238E27FC236}">
                <a16:creationId xmlns:a16="http://schemas.microsoft.com/office/drawing/2014/main" id="{D46AD37C-E0AE-4A0B-B5F4-EF1805630DAA}"/>
              </a:ext>
            </a:extLst>
          </p:cNvPr>
          <p:cNvSpPr txBox="1"/>
          <p:nvPr/>
        </p:nvSpPr>
        <p:spPr>
          <a:xfrm>
            <a:off x="10166043" y="1540777"/>
            <a:ext cx="982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b="1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分    類</a:t>
            </a:r>
          </a:p>
        </p:txBody>
      </p:sp>
      <p:cxnSp>
        <p:nvCxnSpPr>
          <p:cNvPr id="194" name="直線接點 193">
            <a:extLst>
              <a:ext uri="{FF2B5EF4-FFF2-40B4-BE49-F238E27FC236}">
                <a16:creationId xmlns:a16="http://schemas.microsoft.com/office/drawing/2014/main" id="{806F9F6D-A916-47C1-B50D-757A4CB59E04}"/>
              </a:ext>
            </a:extLst>
          </p:cNvPr>
          <p:cNvCxnSpPr/>
          <p:nvPr/>
        </p:nvCxnSpPr>
        <p:spPr>
          <a:xfrm>
            <a:off x="10181883" y="1851960"/>
            <a:ext cx="9507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橢圓 195">
            <a:extLst>
              <a:ext uri="{FF2B5EF4-FFF2-40B4-BE49-F238E27FC236}">
                <a16:creationId xmlns:a16="http://schemas.microsoft.com/office/drawing/2014/main" id="{6E79D7FE-947C-44F2-9504-900D038FA5D2}"/>
              </a:ext>
            </a:extLst>
          </p:cNvPr>
          <p:cNvSpPr/>
          <p:nvPr/>
        </p:nvSpPr>
        <p:spPr>
          <a:xfrm>
            <a:off x="10630167" y="5579296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7" name="橢圓 196">
            <a:extLst>
              <a:ext uri="{FF2B5EF4-FFF2-40B4-BE49-F238E27FC236}">
                <a16:creationId xmlns:a16="http://schemas.microsoft.com/office/drawing/2014/main" id="{05D9AF3D-982F-4ECD-B329-D0424187420C}"/>
              </a:ext>
            </a:extLst>
          </p:cNvPr>
          <p:cNvSpPr/>
          <p:nvPr/>
        </p:nvSpPr>
        <p:spPr>
          <a:xfrm>
            <a:off x="10630167" y="5701096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8" name="橢圓 197">
            <a:extLst>
              <a:ext uri="{FF2B5EF4-FFF2-40B4-BE49-F238E27FC236}">
                <a16:creationId xmlns:a16="http://schemas.microsoft.com/office/drawing/2014/main" id="{60323FB9-59DD-43C4-B9E4-3ADA2F799777}"/>
              </a:ext>
            </a:extLst>
          </p:cNvPr>
          <p:cNvSpPr/>
          <p:nvPr/>
        </p:nvSpPr>
        <p:spPr>
          <a:xfrm>
            <a:off x="10630167" y="5823898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9" name="橢圓 198">
            <a:extLst>
              <a:ext uri="{FF2B5EF4-FFF2-40B4-BE49-F238E27FC236}">
                <a16:creationId xmlns:a16="http://schemas.microsoft.com/office/drawing/2014/main" id="{A896C65E-09B7-49A4-AC22-4A8D68B0FA95}"/>
              </a:ext>
            </a:extLst>
          </p:cNvPr>
          <p:cNvSpPr/>
          <p:nvPr/>
        </p:nvSpPr>
        <p:spPr>
          <a:xfrm>
            <a:off x="10630167" y="5946486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0" name="橢圓 199">
            <a:extLst>
              <a:ext uri="{FF2B5EF4-FFF2-40B4-BE49-F238E27FC236}">
                <a16:creationId xmlns:a16="http://schemas.microsoft.com/office/drawing/2014/main" id="{503CC7DB-E922-4A1C-8980-BB061E046B81}"/>
              </a:ext>
            </a:extLst>
          </p:cNvPr>
          <p:cNvSpPr/>
          <p:nvPr/>
        </p:nvSpPr>
        <p:spPr>
          <a:xfrm>
            <a:off x="10630167" y="6069055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038291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述职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366</Words>
  <Application>Microsoft Office PowerPoint</Application>
  <PresentationFormat>寬螢幕</PresentationFormat>
  <Paragraphs>153</Paragraphs>
  <Slides>15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15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31" baseType="lpstr">
      <vt:lpstr>Adobe 黑体 Std R</vt:lpstr>
      <vt:lpstr>等线</vt:lpstr>
      <vt:lpstr>等线 Light</vt:lpstr>
      <vt:lpstr>Kozuka Gothic Pro M</vt:lpstr>
      <vt:lpstr>Yu Gothic Light</vt:lpstr>
      <vt:lpstr>Yu Gothic Medium</vt:lpstr>
      <vt:lpstr>字魂58号-创中黑</vt:lpstr>
      <vt:lpstr>字魂59号-创粗黑</vt:lpstr>
      <vt:lpstr>微軟正黑體</vt:lpstr>
      <vt:lpstr>新細明體</vt:lpstr>
      <vt:lpstr>Arial</vt:lpstr>
      <vt:lpstr>Britannic Bold</vt:lpstr>
      <vt:lpstr>Calibri Light</vt:lpstr>
      <vt:lpstr>Century Gothic</vt:lpstr>
      <vt:lpstr>Corbel Light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USER</cp:lastModifiedBy>
  <cp:revision>119</cp:revision>
  <dcterms:created xsi:type="dcterms:W3CDTF">2019-06-11T09:29:47Z</dcterms:created>
  <dcterms:modified xsi:type="dcterms:W3CDTF">2020-06-23T07:35:51Z</dcterms:modified>
</cp:coreProperties>
</file>