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前端網頁開發技術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r>
              <a:rPr lang="zh-TW" altLang="en-US" dirty="0" smtClean="0"/>
              <a:t> 周鈺倫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583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 orient="vert"/>
          </p:nvPr>
        </p:nvSpPr>
        <p:spPr>
          <a:xfrm>
            <a:off x="10974811" y="614730"/>
            <a:ext cx="1217190" cy="528381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預定快取</a:t>
            </a:r>
            <a:r>
              <a:rPr lang="en-US" altLang="zh-TW" dirty="0" smtClean="0"/>
              <a:t>-</a:t>
            </a:r>
            <a:r>
              <a:rPr lang="zh-TW" altLang="en-US" dirty="0" smtClean="0"/>
              <a:t>前台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36" y="0"/>
            <a:ext cx="9346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0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 orient="vert"/>
          </p:nvPr>
        </p:nvSpPr>
        <p:spPr>
          <a:xfrm>
            <a:off x="10974811" y="614730"/>
            <a:ext cx="1217190" cy="5283817"/>
          </a:xfrm>
        </p:spPr>
        <p:txBody>
          <a:bodyPr>
            <a:normAutofit/>
          </a:bodyPr>
          <a:lstStyle/>
          <a:p>
            <a:r>
              <a:rPr lang="zh-TW" altLang="en-US" dirty="0"/>
              <a:t>預定快取</a:t>
            </a:r>
            <a:r>
              <a:rPr lang="en-US" altLang="zh-TW" dirty="0" smtClean="0"/>
              <a:t>-</a:t>
            </a:r>
            <a:r>
              <a:rPr lang="zh-TW" altLang="en-US" dirty="0" smtClean="0"/>
              <a:t>後台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9" y="1288447"/>
            <a:ext cx="94392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1074563" y="373661"/>
            <a:ext cx="1217190" cy="528381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聯絡我們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821882"/>
            <a:ext cx="10058400" cy="54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1074563" y="373661"/>
            <a:ext cx="1217190" cy="528381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頁尾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1613793"/>
            <a:ext cx="10058400" cy="35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0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30532" y="2644103"/>
            <a:ext cx="4938406" cy="1280890"/>
          </a:xfrm>
        </p:spPr>
        <p:txBody>
          <a:bodyPr>
            <a:normAutofit fontScale="90000"/>
          </a:bodyPr>
          <a:lstStyle/>
          <a:p>
            <a:r>
              <a:rPr lang="en-US" altLang="zh-TW" sz="72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THANK</a:t>
            </a:r>
            <a:r>
              <a:rPr lang="zh-TW" alt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sz="72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YOU</a:t>
            </a:r>
            <a:endParaRPr lang="zh-TW" altLang="en-US" sz="72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341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901823" y="2061329"/>
            <a:ext cx="8915399" cy="1468800"/>
          </a:xfrm>
        </p:spPr>
        <p:txBody>
          <a:bodyPr/>
          <a:lstStyle/>
          <a:p>
            <a:r>
              <a:rPr lang="zh-TW" altLang="en-US" dirty="0" smtClean="0"/>
              <a:t>網站名稱：艸頭黃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1901824" y="3530129"/>
            <a:ext cx="8915399" cy="860400"/>
          </a:xfrm>
        </p:spPr>
        <p:txBody>
          <a:bodyPr/>
          <a:lstStyle/>
          <a:p>
            <a:r>
              <a:rPr lang="zh-TW" altLang="en-US" dirty="0" smtClean="0"/>
              <a:t>網站類型：餐飲</a:t>
            </a:r>
            <a:endParaRPr lang="zh-TW" altLang="en-US" dirty="0"/>
          </a:p>
        </p:txBody>
      </p:sp>
      <p:pic>
        <p:nvPicPr>
          <p:cNvPr id="1026" name="Picture 2" descr="食記】oO。台北土城區艸頭黃銅板美食、板橋銅板美食、亞東醫院、刨冰、摩艾、摩艾水果冰、土城美食、台北美食、挫冰可愛的摩艾為這個夏天添加了不少色彩~。o○。  @ Eva旅遊美食記: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1" y="-2119"/>
            <a:ext cx="5145089" cy="686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6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orient="vert"/>
          </p:nvPr>
        </p:nvSpPr>
        <p:spPr>
          <a:xfrm>
            <a:off x="8255721" y="787091"/>
            <a:ext cx="2207601" cy="5283817"/>
          </a:xfrm>
        </p:spPr>
        <p:txBody>
          <a:bodyPr/>
          <a:lstStyle/>
          <a:p>
            <a:r>
              <a:rPr lang="zh-TW" altLang="en-US" dirty="0" smtClean="0"/>
              <a:t>一頁式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47" y="0"/>
            <a:ext cx="2053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3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3709" y="615797"/>
            <a:ext cx="8911687" cy="647738"/>
          </a:xfrm>
        </p:spPr>
        <p:txBody>
          <a:bodyPr/>
          <a:lstStyle/>
          <a:p>
            <a:r>
              <a:rPr lang="zh-TW" altLang="en-US" dirty="0"/>
              <a:t>網站架構</a:t>
            </a:r>
            <a:r>
              <a:rPr lang="en-US" altLang="zh-TW" dirty="0"/>
              <a:t>-</a:t>
            </a:r>
            <a:r>
              <a:rPr lang="zh-TW" altLang="en-US" dirty="0"/>
              <a:t>樹狀圖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96" y="1383800"/>
            <a:ext cx="9722882" cy="52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83" y="0"/>
            <a:ext cx="8230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0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 orient="vert"/>
          </p:nvPr>
        </p:nvSpPr>
        <p:spPr>
          <a:xfrm>
            <a:off x="10541721" y="361398"/>
            <a:ext cx="2207601" cy="528381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關於我</a:t>
            </a:r>
            <a:r>
              <a:rPr lang="zh-TW" altLang="en-US" dirty="0"/>
              <a:t>們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9" y="1624924"/>
            <a:ext cx="10058400" cy="4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 orient="vert"/>
          </p:nvPr>
        </p:nvSpPr>
        <p:spPr>
          <a:xfrm>
            <a:off x="10587644" y="615142"/>
            <a:ext cx="1604356" cy="5283817"/>
          </a:xfrm>
        </p:spPr>
        <p:txBody>
          <a:bodyPr>
            <a:normAutofit/>
          </a:bodyPr>
          <a:lstStyle/>
          <a:p>
            <a:r>
              <a:rPr lang="zh-TW" altLang="en-US" dirty="0"/>
              <a:t>最新消息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52" y="0"/>
            <a:ext cx="7054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 orient="vert"/>
          </p:nvPr>
        </p:nvSpPr>
        <p:spPr>
          <a:xfrm>
            <a:off x="10974811" y="614730"/>
            <a:ext cx="1217190" cy="528381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菜單介紹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40" y="0"/>
            <a:ext cx="9353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 orient="vert"/>
          </p:nvPr>
        </p:nvSpPr>
        <p:spPr>
          <a:xfrm>
            <a:off x="10974811" y="614730"/>
            <a:ext cx="1217190" cy="528381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店家位置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1" y="1875899"/>
            <a:ext cx="10058400" cy="35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9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50</Words>
  <Application>Microsoft Office PowerPoint</Application>
  <PresentationFormat>寬螢幕</PresentationFormat>
  <Paragraphs>15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絲縷</vt:lpstr>
      <vt:lpstr>前端網頁開發技術 專題</vt:lpstr>
      <vt:lpstr>網站名稱：艸頭黃</vt:lpstr>
      <vt:lpstr>一頁式</vt:lpstr>
      <vt:lpstr>網站架構-樹狀圖</vt:lpstr>
      <vt:lpstr>PowerPoint 簡報</vt:lpstr>
      <vt:lpstr>關於我們</vt:lpstr>
      <vt:lpstr>最新消息</vt:lpstr>
      <vt:lpstr>菜單介紹</vt:lpstr>
      <vt:lpstr>店家位置</vt:lpstr>
      <vt:lpstr>預定快取-前台</vt:lpstr>
      <vt:lpstr>預定快取-後台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2020-06-22T03:49:34Z</dcterms:created>
  <dcterms:modified xsi:type="dcterms:W3CDTF">2020-06-23T06:58:53Z</dcterms:modified>
</cp:coreProperties>
</file>