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85" r:id="rId4"/>
    <p:sldId id="257" r:id="rId5"/>
    <p:sldId id="260" r:id="rId6"/>
    <p:sldId id="261" r:id="rId7"/>
    <p:sldId id="266" r:id="rId8"/>
    <p:sldId id="267" r:id="rId9"/>
    <p:sldId id="268" r:id="rId10"/>
    <p:sldId id="269" r:id="rId11"/>
    <p:sldId id="262" r:id="rId12"/>
    <p:sldId id="263" r:id="rId13"/>
    <p:sldId id="264" r:id="rId14"/>
    <p:sldId id="265" r:id="rId15"/>
    <p:sldId id="276" r:id="rId16"/>
    <p:sldId id="270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8669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1800"/>
              </a:spcBef>
            </a:pPr>
            <a:r>
              <a:rPr lang="en-US" altLang="zh-TW" sz="8000" dirty="0" err="1" smtClean="0"/>
              <a:t>miniAttic</a:t>
            </a:r>
            <a:r>
              <a:rPr lang="en-US" altLang="zh-TW" sz="8000" dirty="0" smtClean="0"/>
              <a:t/>
            </a:r>
            <a:br>
              <a:rPr lang="en-US" altLang="zh-TW" sz="8000" dirty="0" smtClean="0"/>
            </a:br>
            <a:r>
              <a:rPr lang="zh-TW" altLang="en-US" sz="3600" spc="-1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甜  點  品  牌  官  網</a:t>
            </a:r>
            <a:endParaRPr lang="zh-TW" altLang="en-US" sz="3600" spc="-1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1100051" y="4455621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網頁規劃 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連慈恩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03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_faq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0"/>
            <a:ext cx="8232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8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_shop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0"/>
            <a:ext cx="8232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736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_shop_finis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0"/>
            <a:ext cx="8232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4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_lis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0"/>
            <a:ext cx="8232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5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_list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0"/>
            <a:ext cx="8232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68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95287"/>
            <a:ext cx="12192000" cy="8127999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847306" y="1261269"/>
            <a:ext cx="4497387" cy="4497387"/>
          </a:xfrm>
          <a:prstGeom prst="ellipse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99" y="47571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網頁後台</a:t>
            </a:r>
            <a:endParaRPr lang="en-US" altLang="zh-TW" sz="48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4205999" y="2978629"/>
            <a:ext cx="3780000" cy="1980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60000"/>
              </a:lnSpc>
            </a:pPr>
            <a:r>
              <a:rPr lang="zh-TW" altLang="en-US" spc="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pc="5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管理員使用的後台，用來更新網站內容，或是處理訂單</a:t>
            </a:r>
          </a:p>
        </p:txBody>
      </p:sp>
    </p:spTree>
    <p:extLst>
      <p:ext uri="{BB962C8B-B14F-4D97-AF65-F5344CB8AC3E}">
        <p14:creationId xmlns:p14="http://schemas.microsoft.com/office/powerpoint/2010/main" val="290093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_logi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0"/>
            <a:ext cx="8232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90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_backen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0"/>
            <a:ext cx="8232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97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_backend_orde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0"/>
            <a:ext cx="8232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33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_backend_comme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0"/>
            <a:ext cx="8232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65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3200" y="-776051"/>
            <a:ext cx="12598400" cy="84101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1538" y="595313"/>
            <a:ext cx="10448925" cy="5667375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91093"/>
            <a:ext cx="9144000" cy="1112837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品牌簡介</a:t>
            </a:r>
            <a:endParaRPr lang="en-US" altLang="zh-TW" sz="4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524000" y="2566000"/>
            <a:ext cx="9144000" cy="311188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TW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miniAttic</a:t>
            </a:r>
            <a:r>
              <a:rPr lang="zh-TW" altLang="en-US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是在「小閣樓」裡做甜點時誕生的品牌，透過手做的甜點傳達溫暖的祝福，希望每個品嘗過</a:t>
            </a:r>
            <a:r>
              <a:rPr lang="en-US" altLang="zh-TW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miniAttic</a:t>
            </a:r>
            <a:r>
              <a:rPr lang="zh-TW" altLang="en-US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甜點的人，能身處在一個悠閒的午後，窩在自己的秘密基地裡，一個人享受甜點的美好時光。</a:t>
            </a:r>
            <a:endParaRPr lang="en-US" altLang="zh-TW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542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_backend_new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0"/>
            <a:ext cx="8232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2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165"/>
            <a:ext cx="8232775" cy="6857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68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_backend_hom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0"/>
            <a:ext cx="8232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18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3200" y="-770467"/>
            <a:ext cx="12598400" cy="83989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1538" y="595313"/>
            <a:ext cx="10448925" cy="5667375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91094"/>
            <a:ext cx="9144000" cy="10800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en-US" altLang="zh-TW" sz="4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524000" y="2566800"/>
            <a:ext cx="9144000" cy="3696687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介紹品牌故事</a:t>
            </a:r>
            <a:endParaRPr lang="en-US" altLang="zh-TW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訂購功能，可以在後台看到</a:t>
            </a: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endParaRPr lang="en-US" altLang="zh-TW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可以發布最新消息、顧客回饋</a:t>
            </a:r>
            <a:endParaRPr lang="en-US" altLang="zh-TW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可以在後台調整頁面的圖片跟文案</a:t>
            </a:r>
            <a:endParaRPr lang="en-US" altLang="zh-TW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159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0" y="-103742"/>
            <a:ext cx="10889530" cy="696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8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95287"/>
            <a:ext cx="12192000" cy="8127999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3847306" y="1261269"/>
            <a:ext cx="4497387" cy="4497387"/>
          </a:xfrm>
          <a:prstGeom prst="ellipse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99" y="520020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網頁前台</a:t>
            </a:r>
            <a:endParaRPr lang="en-US" altLang="zh-TW" sz="48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4205999" y="3081790"/>
            <a:ext cx="3780000" cy="19800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TW" altLang="en-US" spc="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一般大眾都可以瀏覽的</a:t>
            </a:r>
            <a:r>
              <a:rPr lang="zh-TW" altLang="en-US" spc="5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r>
              <a:rPr lang="zh-TW" altLang="en-US" spc="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，也可以輕鬆的在這個網頁訂購</a:t>
            </a:r>
            <a:endParaRPr lang="zh-TW" altLang="en-US" spc="5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99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_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1" y="0"/>
            <a:ext cx="824229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99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_abou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0"/>
            <a:ext cx="8232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63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_new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0"/>
            <a:ext cx="8232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26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_comme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0"/>
            <a:ext cx="8232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139</Words>
  <Application>Microsoft Office PowerPoint</Application>
  <PresentationFormat>寬螢幕</PresentationFormat>
  <Paragraphs>13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品牌簡介</vt:lpstr>
      <vt:lpstr>需求</vt:lpstr>
      <vt:lpstr>PowerPoint 簡報</vt:lpstr>
      <vt:lpstr>網頁前台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網頁後台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連小艾</dc:creator>
  <cp:lastModifiedBy>USER</cp:lastModifiedBy>
  <cp:revision>27</cp:revision>
  <dcterms:created xsi:type="dcterms:W3CDTF">2020-06-21T13:40:56Z</dcterms:created>
  <dcterms:modified xsi:type="dcterms:W3CDTF">2020-06-23T07:27:54Z</dcterms:modified>
</cp:coreProperties>
</file>