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  <p:sldMasterId id="2147483714" r:id="rId2"/>
  </p:sldMasterIdLst>
  <p:notesMasterIdLst>
    <p:notesMasterId r:id="rId24"/>
  </p:notesMasterIdLst>
  <p:handoutMasterIdLst>
    <p:handoutMasterId r:id="rId25"/>
  </p:handoutMasterIdLst>
  <p:sldIdLst>
    <p:sldId id="617" r:id="rId3"/>
    <p:sldId id="267" r:id="rId4"/>
    <p:sldId id="268" r:id="rId5"/>
    <p:sldId id="651" r:id="rId6"/>
    <p:sldId id="610" r:id="rId7"/>
    <p:sldId id="656" r:id="rId8"/>
    <p:sldId id="645" r:id="rId9"/>
    <p:sldId id="652" r:id="rId10"/>
    <p:sldId id="654" r:id="rId11"/>
    <p:sldId id="664" r:id="rId12"/>
    <p:sldId id="658" r:id="rId13"/>
    <p:sldId id="659" r:id="rId14"/>
    <p:sldId id="644" r:id="rId15"/>
    <p:sldId id="660" r:id="rId16"/>
    <p:sldId id="661" r:id="rId17"/>
    <p:sldId id="649" r:id="rId18"/>
    <p:sldId id="662" r:id="rId19"/>
    <p:sldId id="642" r:id="rId20"/>
    <p:sldId id="648" r:id="rId21"/>
    <p:sldId id="270" r:id="rId22"/>
    <p:sldId id="650" r:id="rId23"/>
  </p:sldIdLst>
  <p:sldSz cx="12195175" cy="6859588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1pPr>
    <a:lvl2pPr marL="54435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2pPr>
    <a:lvl3pPr marL="1088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3pPr>
    <a:lvl4pPr marL="16330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4pPr>
    <a:lvl5pPr marL="2177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5pPr>
    <a:lvl6pPr marL="2721785" algn="l" defTabSz="1088714" rtl="0" eaLnBrk="1" latinLnBrk="0" hangingPunct="1"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6pPr>
    <a:lvl7pPr marL="3266142" algn="l" defTabSz="1088714" rtl="0" eaLnBrk="1" latinLnBrk="0" hangingPunct="1"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7pPr>
    <a:lvl8pPr marL="3810498" algn="l" defTabSz="1088714" rtl="0" eaLnBrk="1" latinLnBrk="0" hangingPunct="1"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8pPr>
    <a:lvl9pPr marL="4354855" algn="l" defTabSz="1088714" rtl="0" eaLnBrk="1" latinLnBrk="0" hangingPunct="1">
      <a:defRPr kern="1200">
        <a:solidFill>
          <a:schemeClr val="tx1"/>
        </a:solidFill>
        <a:latin typeface="Rockwell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336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3841">
          <p15:clr>
            <a:srgbClr val="A4A3A4"/>
          </p15:clr>
        </p15:guide>
        <p15:guide id="5" pos="433">
          <p15:clr>
            <a:srgbClr val="A4A3A4"/>
          </p15:clr>
        </p15:guide>
        <p15:guide id="6" pos="7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5B1B1"/>
    <a:srgbClr val="D78787"/>
    <a:srgbClr val="E1A97D"/>
    <a:srgbClr val="98999C"/>
    <a:srgbClr val="86FCE8"/>
    <a:srgbClr val="E8EBC6"/>
    <a:srgbClr val="D1AB8F"/>
    <a:srgbClr val="7CD6F0"/>
    <a:srgbClr val="207AA6"/>
    <a:srgbClr val="23A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718" autoAdjust="0"/>
  </p:normalViewPr>
  <p:slideViewPr>
    <p:cSldViewPr>
      <p:cViewPr varScale="1">
        <p:scale>
          <a:sx n="82" d="100"/>
          <a:sy n="82" d="100"/>
        </p:scale>
        <p:origin x="643" y="62"/>
      </p:cViewPr>
      <p:guideLst>
        <p:guide orient="horz" pos="2161"/>
        <p:guide orient="horz" pos="336"/>
        <p:guide orient="horz" pos="3984"/>
        <p:guide pos="3841"/>
        <p:guide pos="433"/>
        <p:guide pos="72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34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F79B9-B306-4393-BDEE-A582750E71C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E7E33-F89F-41F1-924F-2B2BBDA1E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9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9743CD7-97CD-4F57-B351-69A253B17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128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544357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088714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633071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177427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721785" algn="l" defTabSz="10887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142" algn="l" defTabSz="10887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498" algn="l" defTabSz="10887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855" algn="l" defTabSz="10887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B4961-5944-45E4-859B-0226209DDE1C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4859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913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722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556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4544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499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B4961-5944-45E4-859B-0226209DDE1C}" type="slidenum">
              <a:rPr lang="en-US" altLang="zh-CN"/>
              <a:pPr/>
              <a:t>19</a:t>
            </a:fld>
            <a:endParaRPr lang="en-US" altLang="zh-CN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0184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DB4961-5944-45E4-859B-0226209DDE1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40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DB4961-5944-45E4-859B-0226209DDE1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165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52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386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92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70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476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121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3CD7-97CD-4F57-B351-69A253B17F80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59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66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80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943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2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 91"/>
          <p:cNvGrpSpPr/>
          <p:nvPr userDrawn="1"/>
        </p:nvGrpSpPr>
        <p:grpSpPr>
          <a:xfrm>
            <a:off x="-258130" y="-150159"/>
            <a:ext cx="13222778" cy="7781024"/>
            <a:chOff x="189578" y="263414"/>
            <a:chExt cx="12983049" cy="7640175"/>
          </a:xfrm>
          <a:solidFill>
            <a:schemeClr val="bg1">
              <a:alpha val="5000"/>
            </a:schemeClr>
          </a:solidFill>
        </p:grpSpPr>
        <p:grpSp>
          <p:nvGrpSpPr>
            <p:cNvPr id="10" name="组 9"/>
            <p:cNvGrpSpPr/>
            <p:nvPr userDrawn="1"/>
          </p:nvGrpSpPr>
          <p:grpSpPr>
            <a:xfrm>
              <a:off x="189578" y="263414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" name="任意形状 1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任意形状 2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任意形状 3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任意形状 4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任意形状 5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任意形状 6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任意形状 7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任意形状 8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 10"/>
            <p:cNvGrpSpPr/>
            <p:nvPr userDrawn="1"/>
          </p:nvGrpSpPr>
          <p:grpSpPr>
            <a:xfrm>
              <a:off x="1165132" y="101631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12" name="任意形状 11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任意形状 12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形状 13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任意形状 14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任意形状 15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任意形状 16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任意形状 17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任意形状 18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0" name="组 19"/>
            <p:cNvGrpSpPr/>
            <p:nvPr userDrawn="1"/>
          </p:nvGrpSpPr>
          <p:grpSpPr>
            <a:xfrm>
              <a:off x="189578" y="187634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1" name="任意形状 20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任意形状 21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任意形状 22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任意形状 23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任意形状 24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任意形状 25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任意形状 26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任意形状 27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1165132" y="262924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30" name="任意形状 29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任意形状 30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任意形状 31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任意形状 32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任意形状 33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任意形状 34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任意形状 35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任意形状 36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8" name="组 37"/>
            <p:cNvGrpSpPr/>
            <p:nvPr userDrawn="1"/>
          </p:nvGrpSpPr>
          <p:grpSpPr>
            <a:xfrm>
              <a:off x="189578" y="348927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39" name="任意形状 38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任意形状 39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任意形状 40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任意形状 41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任意形状 42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任意形状 43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任意形状 44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任意形状 45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>
              <a:off x="1165132" y="424218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48" name="任意形状 47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任意形状 48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任意形状 49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任意形状 50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任意形状 51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任意形状 52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任意形状 53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任意形状 54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6" name="组 55"/>
            <p:cNvGrpSpPr/>
            <p:nvPr userDrawn="1"/>
          </p:nvGrpSpPr>
          <p:grpSpPr>
            <a:xfrm>
              <a:off x="189578" y="510221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57" name="任意形状 56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任意形状 57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任意形状 58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任意形状 59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任意形状 60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任意形状 61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任意形状 62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任意形状 63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5" name="组 64"/>
            <p:cNvGrpSpPr/>
            <p:nvPr userDrawn="1"/>
          </p:nvGrpSpPr>
          <p:grpSpPr>
            <a:xfrm>
              <a:off x="1165132" y="585511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66" name="任意形状 65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任意形状 66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任意形状 67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任意形状 68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任意形状 69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任意形状 70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任意形状 71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任意形状 72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4" name="组 73"/>
            <p:cNvGrpSpPr/>
            <p:nvPr userDrawn="1"/>
          </p:nvGrpSpPr>
          <p:grpSpPr>
            <a:xfrm>
              <a:off x="189578" y="671514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75" name="任意形状 74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任意形状 75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任意形状 76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任意形状 77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任意形状 78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任意形状 79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任意形状 80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任意形状 81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3" name="组 82"/>
            <p:cNvGrpSpPr/>
            <p:nvPr userDrawn="1"/>
          </p:nvGrpSpPr>
          <p:grpSpPr>
            <a:xfrm>
              <a:off x="1276589" y="746804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84" name="任意形状 83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5" name="任意形状 84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" name="任意形状 85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任意形状 86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任意形状 87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任意形状 88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任意形状 89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任意形状 90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71" name="文本占位符 170"/>
          <p:cNvSpPr>
            <a:spLocks noGrp="1"/>
          </p:cNvSpPr>
          <p:nvPr>
            <p:ph type="body" sz="quarter" idx="10"/>
          </p:nvPr>
        </p:nvSpPr>
        <p:spPr>
          <a:xfrm>
            <a:off x="3702558" y="704999"/>
            <a:ext cx="6104214" cy="8563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1" b="1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2" name="文本占位符 170"/>
          <p:cNvSpPr>
            <a:spLocks noGrp="1"/>
          </p:cNvSpPr>
          <p:nvPr>
            <p:ph type="body" sz="quarter" idx="11"/>
          </p:nvPr>
        </p:nvSpPr>
        <p:spPr>
          <a:xfrm>
            <a:off x="3702558" y="1552865"/>
            <a:ext cx="6104214" cy="3532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5" name="任意形状 94"/>
          <p:cNvSpPr/>
          <p:nvPr userDrawn="1"/>
        </p:nvSpPr>
        <p:spPr>
          <a:xfrm flipH="1">
            <a:off x="10389803" y="3033603"/>
            <a:ext cx="1223122" cy="546061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6" name="任意形状 95"/>
          <p:cNvSpPr/>
          <p:nvPr userDrawn="1"/>
        </p:nvSpPr>
        <p:spPr>
          <a:xfrm>
            <a:off x="1678575" y="489754"/>
            <a:ext cx="1637153" cy="530809"/>
          </a:xfrm>
          <a:custGeom>
            <a:avLst/>
            <a:gdLst>
              <a:gd name="connsiteX0" fmla="*/ 2264428 w 3466179"/>
              <a:gd name="connsiteY0" fmla="*/ 0 h 1123861"/>
              <a:gd name="connsiteX1" fmla="*/ 2968069 w 3466179"/>
              <a:gd name="connsiteY1" fmla="*/ 703641 h 1123861"/>
              <a:gd name="connsiteX2" fmla="*/ 2963260 w 3466179"/>
              <a:gd name="connsiteY2" fmla="*/ 751346 h 1123861"/>
              <a:gd name="connsiteX3" fmla="*/ 2984332 w 3466179"/>
              <a:gd name="connsiteY3" fmla="*/ 739908 h 1123861"/>
              <a:gd name="connsiteX4" fmla="*/ 3119338 w 3466179"/>
              <a:gd name="connsiteY4" fmla="*/ 712652 h 1123861"/>
              <a:gd name="connsiteX5" fmla="*/ 3438923 w 3466179"/>
              <a:gd name="connsiteY5" fmla="*/ 924487 h 1123861"/>
              <a:gd name="connsiteX6" fmla="*/ 3465973 w 3466179"/>
              <a:gd name="connsiteY6" fmla="*/ 1058471 h 1123861"/>
              <a:gd name="connsiteX7" fmla="*/ 3466178 w 3466179"/>
              <a:gd name="connsiteY7" fmla="*/ 1058471 h 1123861"/>
              <a:gd name="connsiteX8" fmla="*/ 3466178 w 3466179"/>
              <a:gd name="connsiteY8" fmla="*/ 1059488 h 1123861"/>
              <a:gd name="connsiteX9" fmla="*/ 3466179 w 3466179"/>
              <a:gd name="connsiteY9" fmla="*/ 1059493 h 1123861"/>
              <a:gd name="connsiteX10" fmla="*/ 3466178 w 3466179"/>
              <a:gd name="connsiteY10" fmla="*/ 1059498 h 1123861"/>
              <a:gd name="connsiteX11" fmla="*/ 3466178 w 3466179"/>
              <a:gd name="connsiteY11" fmla="*/ 1123861 h 1123861"/>
              <a:gd name="connsiteX12" fmla="*/ 0 w 3466179"/>
              <a:gd name="connsiteY12" fmla="*/ 1123861 h 1123861"/>
              <a:gd name="connsiteX13" fmla="*/ 0 w 3466179"/>
              <a:gd name="connsiteY13" fmla="*/ 969296 h 1123861"/>
              <a:gd name="connsiteX14" fmla="*/ 347 w 3466179"/>
              <a:gd name="connsiteY14" fmla="*/ 969296 h 1123861"/>
              <a:gd name="connsiteX15" fmla="*/ 0 w 3466179"/>
              <a:gd name="connsiteY15" fmla="*/ 965848 h 1123861"/>
              <a:gd name="connsiteX16" fmla="*/ 441435 w 3466179"/>
              <a:gd name="connsiteY16" fmla="*/ 524413 h 1123861"/>
              <a:gd name="connsiteX17" fmla="*/ 688245 w 3466179"/>
              <a:gd name="connsiteY17" fmla="*/ 599803 h 1123861"/>
              <a:gd name="connsiteX18" fmla="*/ 720227 w 3466179"/>
              <a:gd name="connsiteY18" fmla="*/ 626190 h 1123861"/>
              <a:gd name="connsiteX19" fmla="*/ 722519 w 3466179"/>
              <a:gd name="connsiteY19" fmla="*/ 618805 h 1123861"/>
              <a:gd name="connsiteX20" fmla="*/ 1245476 w 3466179"/>
              <a:gd name="connsiteY20" fmla="*/ 272166 h 1123861"/>
              <a:gd name="connsiteX21" fmla="*/ 1562803 w 3466179"/>
              <a:gd name="connsiteY21" fmla="*/ 369096 h 1123861"/>
              <a:gd name="connsiteX22" fmla="*/ 1622342 w 3466179"/>
              <a:gd name="connsiteY22" fmla="*/ 418220 h 1123861"/>
              <a:gd name="connsiteX23" fmla="*/ 1680958 w 3466179"/>
              <a:gd name="connsiteY23" fmla="*/ 310229 h 1123861"/>
              <a:gd name="connsiteX24" fmla="*/ 2264428 w 3466179"/>
              <a:gd name="connsiteY24" fmla="*/ 0 h 11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66179" h="1123861">
                <a:moveTo>
                  <a:pt x="2264428" y="0"/>
                </a:moveTo>
                <a:cubicBezTo>
                  <a:pt x="2653038" y="0"/>
                  <a:pt x="2968069" y="315031"/>
                  <a:pt x="2968069" y="703641"/>
                </a:cubicBezTo>
                <a:lnTo>
                  <a:pt x="2963260" y="751346"/>
                </a:lnTo>
                <a:lnTo>
                  <a:pt x="2984332" y="739908"/>
                </a:lnTo>
                <a:cubicBezTo>
                  <a:pt x="3025828" y="722357"/>
                  <a:pt x="3071449" y="712652"/>
                  <a:pt x="3119338" y="712652"/>
                </a:cubicBezTo>
                <a:cubicBezTo>
                  <a:pt x="3263005" y="712652"/>
                  <a:pt x="3386269" y="800000"/>
                  <a:pt x="3438923" y="924487"/>
                </a:cubicBezTo>
                <a:lnTo>
                  <a:pt x="3465973" y="1058471"/>
                </a:lnTo>
                <a:lnTo>
                  <a:pt x="3466178" y="1058471"/>
                </a:lnTo>
                <a:lnTo>
                  <a:pt x="3466178" y="1059488"/>
                </a:lnTo>
                <a:lnTo>
                  <a:pt x="3466179" y="1059493"/>
                </a:lnTo>
                <a:lnTo>
                  <a:pt x="3466178" y="1059498"/>
                </a:lnTo>
                <a:lnTo>
                  <a:pt x="3466178" y="1123861"/>
                </a:lnTo>
                <a:lnTo>
                  <a:pt x="0" y="1123861"/>
                </a:lnTo>
                <a:lnTo>
                  <a:pt x="0" y="969296"/>
                </a:lnTo>
                <a:lnTo>
                  <a:pt x="347" y="969296"/>
                </a:lnTo>
                <a:lnTo>
                  <a:pt x="0" y="965848"/>
                </a:lnTo>
                <a:cubicBezTo>
                  <a:pt x="0" y="722050"/>
                  <a:pt x="197637" y="524413"/>
                  <a:pt x="441435" y="524413"/>
                </a:cubicBezTo>
                <a:cubicBezTo>
                  <a:pt x="532859" y="524413"/>
                  <a:pt x="617792" y="552206"/>
                  <a:pt x="688245" y="599803"/>
                </a:cubicBezTo>
                <a:lnTo>
                  <a:pt x="720227" y="626190"/>
                </a:lnTo>
                <a:lnTo>
                  <a:pt x="722519" y="618805"/>
                </a:lnTo>
                <a:cubicBezTo>
                  <a:pt x="808679" y="415099"/>
                  <a:pt x="1010385" y="272166"/>
                  <a:pt x="1245476" y="272166"/>
                </a:cubicBezTo>
                <a:cubicBezTo>
                  <a:pt x="1363021" y="272166"/>
                  <a:pt x="1472220" y="307899"/>
                  <a:pt x="1562803" y="369096"/>
                </a:cubicBezTo>
                <a:lnTo>
                  <a:pt x="1622342" y="418220"/>
                </a:lnTo>
                <a:lnTo>
                  <a:pt x="1680958" y="310229"/>
                </a:lnTo>
                <a:cubicBezTo>
                  <a:pt x="1807407" y="123059"/>
                  <a:pt x="2021546" y="0"/>
                  <a:pt x="226442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7" name="任意形状 96"/>
          <p:cNvSpPr/>
          <p:nvPr userDrawn="1"/>
        </p:nvSpPr>
        <p:spPr>
          <a:xfrm>
            <a:off x="6484848" y="2527145"/>
            <a:ext cx="1223122" cy="546061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8" name="任意形状 97"/>
          <p:cNvSpPr/>
          <p:nvPr userDrawn="1"/>
        </p:nvSpPr>
        <p:spPr>
          <a:xfrm>
            <a:off x="9898899" y="3363139"/>
            <a:ext cx="940654" cy="419953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9" name="任意形状 98"/>
          <p:cNvSpPr/>
          <p:nvPr userDrawn="1"/>
        </p:nvSpPr>
        <p:spPr>
          <a:xfrm>
            <a:off x="1096477" y="824424"/>
            <a:ext cx="836723" cy="373553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0" name="任意形状 99"/>
          <p:cNvSpPr/>
          <p:nvPr userDrawn="1"/>
        </p:nvSpPr>
        <p:spPr>
          <a:xfrm flipH="1">
            <a:off x="487208" y="2717747"/>
            <a:ext cx="754313" cy="336762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101" name="组 100"/>
          <p:cNvGrpSpPr/>
          <p:nvPr userDrawn="1"/>
        </p:nvGrpSpPr>
        <p:grpSpPr>
          <a:xfrm>
            <a:off x="1832201" y="1571837"/>
            <a:ext cx="1255255" cy="679759"/>
            <a:chOff x="5713722" y="247374"/>
            <a:chExt cx="2019870" cy="1093855"/>
          </a:xfrm>
        </p:grpSpPr>
        <p:sp>
          <p:nvSpPr>
            <p:cNvPr id="102" name="任意形状 101"/>
            <p:cNvSpPr/>
            <p:nvPr/>
          </p:nvSpPr>
          <p:spPr>
            <a:xfrm>
              <a:off x="5713722" y="247374"/>
              <a:ext cx="2019870" cy="1093855"/>
            </a:xfrm>
            <a:custGeom>
              <a:avLst/>
              <a:gdLst>
                <a:gd name="connsiteX0" fmla="*/ 1009935 w 2019870"/>
                <a:gd name="connsiteY0" fmla="*/ 0 h 1093855"/>
                <a:gd name="connsiteX1" fmla="*/ 2019870 w 2019870"/>
                <a:gd name="connsiteY1" fmla="*/ 1009935 h 1093855"/>
                <a:gd name="connsiteX2" fmla="*/ 2011410 w 2019870"/>
                <a:gd name="connsiteY2" fmla="*/ 1093855 h 1093855"/>
                <a:gd name="connsiteX3" fmla="*/ 8460 w 2019870"/>
                <a:gd name="connsiteY3" fmla="*/ 1093855 h 1093855"/>
                <a:gd name="connsiteX4" fmla="*/ 0 w 2019870"/>
                <a:gd name="connsiteY4" fmla="*/ 1009935 h 1093855"/>
                <a:gd name="connsiteX5" fmla="*/ 1009935 w 2019870"/>
                <a:gd name="connsiteY5" fmla="*/ 0 h 109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870" h="1093855">
                  <a:moveTo>
                    <a:pt x="1009935" y="0"/>
                  </a:moveTo>
                  <a:cubicBezTo>
                    <a:pt x="1567707" y="0"/>
                    <a:pt x="2019870" y="452163"/>
                    <a:pt x="2019870" y="1009935"/>
                  </a:cubicBezTo>
                  <a:lnTo>
                    <a:pt x="2011410" y="1093855"/>
                  </a:lnTo>
                  <a:lnTo>
                    <a:pt x="8460" y="1093855"/>
                  </a:lnTo>
                  <a:lnTo>
                    <a:pt x="0" y="1009935"/>
                  </a:lnTo>
                  <a:cubicBezTo>
                    <a:pt x="0" y="452163"/>
                    <a:pt x="452163" y="0"/>
                    <a:pt x="100993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任意形状 102"/>
            <p:cNvSpPr/>
            <p:nvPr/>
          </p:nvSpPr>
          <p:spPr>
            <a:xfrm>
              <a:off x="5825547" y="368491"/>
              <a:ext cx="1796220" cy="972738"/>
            </a:xfrm>
            <a:custGeom>
              <a:avLst/>
              <a:gdLst>
                <a:gd name="connsiteX0" fmla="*/ 1009935 w 2019870"/>
                <a:gd name="connsiteY0" fmla="*/ 0 h 1093855"/>
                <a:gd name="connsiteX1" fmla="*/ 2019870 w 2019870"/>
                <a:gd name="connsiteY1" fmla="*/ 1009935 h 1093855"/>
                <a:gd name="connsiteX2" fmla="*/ 2011410 w 2019870"/>
                <a:gd name="connsiteY2" fmla="*/ 1093855 h 1093855"/>
                <a:gd name="connsiteX3" fmla="*/ 8460 w 2019870"/>
                <a:gd name="connsiteY3" fmla="*/ 1093855 h 1093855"/>
                <a:gd name="connsiteX4" fmla="*/ 0 w 2019870"/>
                <a:gd name="connsiteY4" fmla="*/ 1009935 h 1093855"/>
                <a:gd name="connsiteX5" fmla="*/ 1009935 w 2019870"/>
                <a:gd name="connsiteY5" fmla="*/ 0 h 109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870" h="1093855">
                  <a:moveTo>
                    <a:pt x="1009935" y="0"/>
                  </a:moveTo>
                  <a:cubicBezTo>
                    <a:pt x="1567707" y="0"/>
                    <a:pt x="2019870" y="452163"/>
                    <a:pt x="2019870" y="1009935"/>
                  </a:cubicBezTo>
                  <a:lnTo>
                    <a:pt x="2011410" y="1093855"/>
                  </a:lnTo>
                  <a:lnTo>
                    <a:pt x="8460" y="1093855"/>
                  </a:lnTo>
                  <a:lnTo>
                    <a:pt x="0" y="1009935"/>
                  </a:lnTo>
                  <a:cubicBezTo>
                    <a:pt x="0" y="452163"/>
                    <a:pt x="452163" y="0"/>
                    <a:pt x="1009935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任意形状 103"/>
            <p:cNvSpPr/>
            <p:nvPr/>
          </p:nvSpPr>
          <p:spPr>
            <a:xfrm>
              <a:off x="5970500" y="525489"/>
              <a:ext cx="1506314" cy="815740"/>
            </a:xfrm>
            <a:custGeom>
              <a:avLst/>
              <a:gdLst>
                <a:gd name="connsiteX0" fmla="*/ 1009935 w 2019870"/>
                <a:gd name="connsiteY0" fmla="*/ 0 h 1093855"/>
                <a:gd name="connsiteX1" fmla="*/ 2019870 w 2019870"/>
                <a:gd name="connsiteY1" fmla="*/ 1009935 h 1093855"/>
                <a:gd name="connsiteX2" fmla="*/ 2011410 w 2019870"/>
                <a:gd name="connsiteY2" fmla="*/ 1093855 h 1093855"/>
                <a:gd name="connsiteX3" fmla="*/ 8460 w 2019870"/>
                <a:gd name="connsiteY3" fmla="*/ 1093855 h 1093855"/>
                <a:gd name="connsiteX4" fmla="*/ 0 w 2019870"/>
                <a:gd name="connsiteY4" fmla="*/ 1009935 h 1093855"/>
                <a:gd name="connsiteX5" fmla="*/ 1009935 w 2019870"/>
                <a:gd name="connsiteY5" fmla="*/ 0 h 109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870" h="1093855">
                  <a:moveTo>
                    <a:pt x="1009935" y="0"/>
                  </a:moveTo>
                  <a:cubicBezTo>
                    <a:pt x="1567707" y="0"/>
                    <a:pt x="2019870" y="452163"/>
                    <a:pt x="2019870" y="1009935"/>
                  </a:cubicBezTo>
                  <a:lnTo>
                    <a:pt x="2011410" y="1093855"/>
                  </a:lnTo>
                  <a:lnTo>
                    <a:pt x="8460" y="1093855"/>
                  </a:lnTo>
                  <a:lnTo>
                    <a:pt x="0" y="1009935"/>
                  </a:lnTo>
                  <a:cubicBezTo>
                    <a:pt x="0" y="452163"/>
                    <a:pt x="452163" y="0"/>
                    <a:pt x="100993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任意形状 104"/>
            <p:cNvSpPr/>
            <p:nvPr/>
          </p:nvSpPr>
          <p:spPr>
            <a:xfrm>
              <a:off x="6116477" y="683596"/>
              <a:ext cx="1214361" cy="657633"/>
            </a:xfrm>
            <a:custGeom>
              <a:avLst/>
              <a:gdLst>
                <a:gd name="connsiteX0" fmla="*/ 1009935 w 2019870"/>
                <a:gd name="connsiteY0" fmla="*/ 0 h 1093855"/>
                <a:gd name="connsiteX1" fmla="*/ 2019870 w 2019870"/>
                <a:gd name="connsiteY1" fmla="*/ 1009935 h 1093855"/>
                <a:gd name="connsiteX2" fmla="*/ 2011410 w 2019870"/>
                <a:gd name="connsiteY2" fmla="*/ 1093855 h 1093855"/>
                <a:gd name="connsiteX3" fmla="*/ 8460 w 2019870"/>
                <a:gd name="connsiteY3" fmla="*/ 1093855 h 1093855"/>
                <a:gd name="connsiteX4" fmla="*/ 0 w 2019870"/>
                <a:gd name="connsiteY4" fmla="*/ 1009935 h 1093855"/>
                <a:gd name="connsiteX5" fmla="*/ 1009935 w 2019870"/>
                <a:gd name="connsiteY5" fmla="*/ 0 h 109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870" h="1093855">
                  <a:moveTo>
                    <a:pt x="1009935" y="0"/>
                  </a:moveTo>
                  <a:cubicBezTo>
                    <a:pt x="1567707" y="0"/>
                    <a:pt x="2019870" y="452163"/>
                    <a:pt x="2019870" y="1009935"/>
                  </a:cubicBezTo>
                  <a:lnTo>
                    <a:pt x="2011410" y="1093855"/>
                  </a:lnTo>
                  <a:lnTo>
                    <a:pt x="8460" y="1093855"/>
                  </a:lnTo>
                  <a:lnTo>
                    <a:pt x="0" y="1009935"/>
                  </a:lnTo>
                  <a:cubicBezTo>
                    <a:pt x="0" y="452163"/>
                    <a:pt x="452163" y="0"/>
                    <a:pt x="100993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任意形状 105"/>
            <p:cNvSpPr/>
            <p:nvPr/>
          </p:nvSpPr>
          <p:spPr>
            <a:xfrm>
              <a:off x="6245126" y="822935"/>
              <a:ext cx="957062" cy="518294"/>
            </a:xfrm>
            <a:custGeom>
              <a:avLst/>
              <a:gdLst>
                <a:gd name="connsiteX0" fmla="*/ 1009935 w 2019870"/>
                <a:gd name="connsiteY0" fmla="*/ 0 h 1093855"/>
                <a:gd name="connsiteX1" fmla="*/ 2019870 w 2019870"/>
                <a:gd name="connsiteY1" fmla="*/ 1009935 h 1093855"/>
                <a:gd name="connsiteX2" fmla="*/ 2011410 w 2019870"/>
                <a:gd name="connsiteY2" fmla="*/ 1093855 h 1093855"/>
                <a:gd name="connsiteX3" fmla="*/ 8460 w 2019870"/>
                <a:gd name="connsiteY3" fmla="*/ 1093855 h 1093855"/>
                <a:gd name="connsiteX4" fmla="*/ 0 w 2019870"/>
                <a:gd name="connsiteY4" fmla="*/ 1009935 h 1093855"/>
                <a:gd name="connsiteX5" fmla="*/ 1009935 w 2019870"/>
                <a:gd name="connsiteY5" fmla="*/ 0 h 109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870" h="1093855">
                  <a:moveTo>
                    <a:pt x="1009935" y="0"/>
                  </a:moveTo>
                  <a:cubicBezTo>
                    <a:pt x="1567707" y="0"/>
                    <a:pt x="2019870" y="452163"/>
                    <a:pt x="2019870" y="1009935"/>
                  </a:cubicBezTo>
                  <a:lnTo>
                    <a:pt x="2011410" y="1093855"/>
                  </a:lnTo>
                  <a:lnTo>
                    <a:pt x="8460" y="1093855"/>
                  </a:lnTo>
                  <a:lnTo>
                    <a:pt x="0" y="1009935"/>
                  </a:lnTo>
                  <a:cubicBezTo>
                    <a:pt x="0" y="452163"/>
                    <a:pt x="452163" y="0"/>
                    <a:pt x="1009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7" name="任意形状 106"/>
          <p:cNvSpPr/>
          <p:nvPr userDrawn="1"/>
        </p:nvSpPr>
        <p:spPr>
          <a:xfrm>
            <a:off x="1483255" y="2041562"/>
            <a:ext cx="822812" cy="266778"/>
          </a:xfrm>
          <a:custGeom>
            <a:avLst/>
            <a:gdLst>
              <a:gd name="connsiteX0" fmla="*/ 2264428 w 3466179"/>
              <a:gd name="connsiteY0" fmla="*/ 0 h 1123861"/>
              <a:gd name="connsiteX1" fmla="*/ 2968069 w 3466179"/>
              <a:gd name="connsiteY1" fmla="*/ 703641 h 1123861"/>
              <a:gd name="connsiteX2" fmla="*/ 2963260 w 3466179"/>
              <a:gd name="connsiteY2" fmla="*/ 751346 h 1123861"/>
              <a:gd name="connsiteX3" fmla="*/ 2984332 w 3466179"/>
              <a:gd name="connsiteY3" fmla="*/ 739908 h 1123861"/>
              <a:gd name="connsiteX4" fmla="*/ 3119338 w 3466179"/>
              <a:gd name="connsiteY4" fmla="*/ 712652 h 1123861"/>
              <a:gd name="connsiteX5" fmla="*/ 3438923 w 3466179"/>
              <a:gd name="connsiteY5" fmla="*/ 924487 h 1123861"/>
              <a:gd name="connsiteX6" fmla="*/ 3465973 w 3466179"/>
              <a:gd name="connsiteY6" fmla="*/ 1058471 h 1123861"/>
              <a:gd name="connsiteX7" fmla="*/ 3466178 w 3466179"/>
              <a:gd name="connsiteY7" fmla="*/ 1058471 h 1123861"/>
              <a:gd name="connsiteX8" fmla="*/ 3466178 w 3466179"/>
              <a:gd name="connsiteY8" fmla="*/ 1059488 h 1123861"/>
              <a:gd name="connsiteX9" fmla="*/ 3466179 w 3466179"/>
              <a:gd name="connsiteY9" fmla="*/ 1059493 h 1123861"/>
              <a:gd name="connsiteX10" fmla="*/ 3466178 w 3466179"/>
              <a:gd name="connsiteY10" fmla="*/ 1059498 h 1123861"/>
              <a:gd name="connsiteX11" fmla="*/ 3466178 w 3466179"/>
              <a:gd name="connsiteY11" fmla="*/ 1123861 h 1123861"/>
              <a:gd name="connsiteX12" fmla="*/ 0 w 3466179"/>
              <a:gd name="connsiteY12" fmla="*/ 1123861 h 1123861"/>
              <a:gd name="connsiteX13" fmla="*/ 0 w 3466179"/>
              <a:gd name="connsiteY13" fmla="*/ 969296 h 1123861"/>
              <a:gd name="connsiteX14" fmla="*/ 347 w 3466179"/>
              <a:gd name="connsiteY14" fmla="*/ 969296 h 1123861"/>
              <a:gd name="connsiteX15" fmla="*/ 0 w 3466179"/>
              <a:gd name="connsiteY15" fmla="*/ 965848 h 1123861"/>
              <a:gd name="connsiteX16" fmla="*/ 441435 w 3466179"/>
              <a:gd name="connsiteY16" fmla="*/ 524413 h 1123861"/>
              <a:gd name="connsiteX17" fmla="*/ 688245 w 3466179"/>
              <a:gd name="connsiteY17" fmla="*/ 599803 h 1123861"/>
              <a:gd name="connsiteX18" fmla="*/ 720227 w 3466179"/>
              <a:gd name="connsiteY18" fmla="*/ 626190 h 1123861"/>
              <a:gd name="connsiteX19" fmla="*/ 722519 w 3466179"/>
              <a:gd name="connsiteY19" fmla="*/ 618805 h 1123861"/>
              <a:gd name="connsiteX20" fmla="*/ 1245476 w 3466179"/>
              <a:gd name="connsiteY20" fmla="*/ 272166 h 1123861"/>
              <a:gd name="connsiteX21" fmla="*/ 1562803 w 3466179"/>
              <a:gd name="connsiteY21" fmla="*/ 369096 h 1123861"/>
              <a:gd name="connsiteX22" fmla="*/ 1622342 w 3466179"/>
              <a:gd name="connsiteY22" fmla="*/ 418220 h 1123861"/>
              <a:gd name="connsiteX23" fmla="*/ 1680958 w 3466179"/>
              <a:gd name="connsiteY23" fmla="*/ 310229 h 1123861"/>
              <a:gd name="connsiteX24" fmla="*/ 2264428 w 3466179"/>
              <a:gd name="connsiteY24" fmla="*/ 0 h 11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66179" h="1123861">
                <a:moveTo>
                  <a:pt x="2264428" y="0"/>
                </a:moveTo>
                <a:cubicBezTo>
                  <a:pt x="2653038" y="0"/>
                  <a:pt x="2968069" y="315031"/>
                  <a:pt x="2968069" y="703641"/>
                </a:cubicBezTo>
                <a:lnTo>
                  <a:pt x="2963260" y="751346"/>
                </a:lnTo>
                <a:lnTo>
                  <a:pt x="2984332" y="739908"/>
                </a:lnTo>
                <a:cubicBezTo>
                  <a:pt x="3025828" y="722357"/>
                  <a:pt x="3071449" y="712652"/>
                  <a:pt x="3119338" y="712652"/>
                </a:cubicBezTo>
                <a:cubicBezTo>
                  <a:pt x="3263005" y="712652"/>
                  <a:pt x="3386269" y="800000"/>
                  <a:pt x="3438923" y="924487"/>
                </a:cubicBezTo>
                <a:lnTo>
                  <a:pt x="3465973" y="1058471"/>
                </a:lnTo>
                <a:lnTo>
                  <a:pt x="3466178" y="1058471"/>
                </a:lnTo>
                <a:lnTo>
                  <a:pt x="3466178" y="1059488"/>
                </a:lnTo>
                <a:lnTo>
                  <a:pt x="3466179" y="1059493"/>
                </a:lnTo>
                <a:lnTo>
                  <a:pt x="3466178" y="1059498"/>
                </a:lnTo>
                <a:lnTo>
                  <a:pt x="3466178" y="1123861"/>
                </a:lnTo>
                <a:lnTo>
                  <a:pt x="0" y="1123861"/>
                </a:lnTo>
                <a:lnTo>
                  <a:pt x="0" y="969296"/>
                </a:lnTo>
                <a:lnTo>
                  <a:pt x="347" y="969296"/>
                </a:lnTo>
                <a:lnTo>
                  <a:pt x="0" y="965848"/>
                </a:lnTo>
                <a:cubicBezTo>
                  <a:pt x="0" y="722050"/>
                  <a:pt x="197637" y="524413"/>
                  <a:pt x="441435" y="524413"/>
                </a:cubicBezTo>
                <a:cubicBezTo>
                  <a:pt x="532859" y="524413"/>
                  <a:pt x="617792" y="552206"/>
                  <a:pt x="688245" y="599803"/>
                </a:cubicBezTo>
                <a:lnTo>
                  <a:pt x="720227" y="626190"/>
                </a:lnTo>
                <a:lnTo>
                  <a:pt x="722519" y="618805"/>
                </a:lnTo>
                <a:cubicBezTo>
                  <a:pt x="808679" y="415099"/>
                  <a:pt x="1010385" y="272166"/>
                  <a:pt x="1245476" y="272166"/>
                </a:cubicBezTo>
                <a:cubicBezTo>
                  <a:pt x="1363021" y="272166"/>
                  <a:pt x="1472220" y="307899"/>
                  <a:pt x="1562803" y="369096"/>
                </a:cubicBezTo>
                <a:lnTo>
                  <a:pt x="1622342" y="418220"/>
                </a:lnTo>
                <a:lnTo>
                  <a:pt x="1680958" y="310229"/>
                </a:lnTo>
                <a:cubicBezTo>
                  <a:pt x="1807407" y="123059"/>
                  <a:pt x="2021546" y="0"/>
                  <a:pt x="2264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8" name="任意形状 107"/>
          <p:cNvSpPr/>
          <p:nvPr userDrawn="1"/>
        </p:nvSpPr>
        <p:spPr>
          <a:xfrm>
            <a:off x="2630908" y="1975601"/>
            <a:ext cx="613892" cy="274071"/>
          </a:xfrm>
          <a:custGeom>
            <a:avLst/>
            <a:gdLst>
              <a:gd name="connsiteX0" fmla="*/ 2042412 w 4109182"/>
              <a:gd name="connsiteY0" fmla="*/ 0 h 1834592"/>
              <a:gd name="connsiteX1" fmla="*/ 3005744 w 4109182"/>
              <a:gd name="connsiteY1" fmla="*/ 512199 h 1834592"/>
              <a:gd name="connsiteX2" fmla="*/ 3017040 w 4109182"/>
              <a:gd name="connsiteY2" fmla="*/ 533011 h 1834592"/>
              <a:gd name="connsiteX3" fmla="*/ 3021755 w 4109182"/>
              <a:gd name="connsiteY3" fmla="*/ 531799 h 1834592"/>
              <a:gd name="connsiteX4" fmla="*/ 3204150 w 4109182"/>
              <a:gd name="connsiteY4" fmla="*/ 513412 h 1834592"/>
              <a:gd name="connsiteX5" fmla="*/ 4090795 w 4109182"/>
              <a:gd name="connsiteY5" fmla="*/ 1236048 h 1834592"/>
              <a:gd name="connsiteX6" fmla="*/ 4108710 w 4109182"/>
              <a:gd name="connsiteY6" fmla="*/ 1413760 h 1834592"/>
              <a:gd name="connsiteX7" fmla="*/ 4109181 w 4109182"/>
              <a:gd name="connsiteY7" fmla="*/ 1413760 h 1834592"/>
              <a:gd name="connsiteX8" fmla="*/ 4109181 w 4109182"/>
              <a:gd name="connsiteY8" fmla="*/ 1418434 h 1834592"/>
              <a:gd name="connsiteX9" fmla="*/ 4109182 w 4109182"/>
              <a:gd name="connsiteY9" fmla="*/ 1418444 h 1834592"/>
              <a:gd name="connsiteX10" fmla="*/ 4109181 w 4109182"/>
              <a:gd name="connsiteY10" fmla="*/ 1418454 h 1834592"/>
              <a:gd name="connsiteX11" fmla="*/ 4109181 w 4109182"/>
              <a:gd name="connsiteY11" fmla="*/ 1658827 h 1834592"/>
              <a:gd name="connsiteX12" fmla="*/ 4109181 w 4109182"/>
              <a:gd name="connsiteY12" fmla="*/ 1834592 h 1834592"/>
              <a:gd name="connsiteX13" fmla="*/ 0 w 4109182"/>
              <a:gd name="connsiteY13" fmla="*/ 1834592 h 1834592"/>
              <a:gd name="connsiteX14" fmla="*/ 0 w 4109182"/>
              <a:gd name="connsiteY14" fmla="*/ 1658827 h 1834592"/>
              <a:gd name="connsiteX15" fmla="*/ 3266 w 4109182"/>
              <a:gd name="connsiteY15" fmla="*/ 1658827 h 1834592"/>
              <a:gd name="connsiteX16" fmla="*/ 0 w 4109182"/>
              <a:gd name="connsiteY16" fmla="*/ 1626432 h 1834592"/>
              <a:gd name="connsiteX17" fmla="*/ 697044 w 4109182"/>
              <a:gd name="connsiteY17" fmla="*/ 929388 h 1834592"/>
              <a:gd name="connsiteX18" fmla="*/ 837523 w 4109182"/>
              <a:gd name="connsiteY18" fmla="*/ 943549 h 1834592"/>
              <a:gd name="connsiteX19" fmla="*/ 900692 w 4109182"/>
              <a:gd name="connsiteY19" fmla="*/ 963158 h 1834592"/>
              <a:gd name="connsiteX20" fmla="*/ 904276 w 4109182"/>
              <a:gd name="connsiteY20" fmla="*/ 927607 h 1834592"/>
              <a:gd name="connsiteX21" fmla="*/ 2042412 w 4109182"/>
              <a:gd name="connsiteY21" fmla="*/ 0 h 18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09182" h="1834592">
                <a:moveTo>
                  <a:pt x="2042412" y="0"/>
                </a:moveTo>
                <a:cubicBezTo>
                  <a:pt x="2443418" y="0"/>
                  <a:pt x="2796970" y="203175"/>
                  <a:pt x="3005744" y="512199"/>
                </a:cubicBezTo>
                <a:lnTo>
                  <a:pt x="3017040" y="533011"/>
                </a:lnTo>
                <a:lnTo>
                  <a:pt x="3021755" y="531799"/>
                </a:lnTo>
                <a:cubicBezTo>
                  <a:pt x="3080670" y="519743"/>
                  <a:pt x="3141671" y="513412"/>
                  <a:pt x="3204150" y="513412"/>
                </a:cubicBezTo>
                <a:cubicBezTo>
                  <a:pt x="3641506" y="513412"/>
                  <a:pt x="4006404" y="823641"/>
                  <a:pt x="4090795" y="1236048"/>
                </a:cubicBezTo>
                <a:lnTo>
                  <a:pt x="4108710" y="1413760"/>
                </a:lnTo>
                <a:lnTo>
                  <a:pt x="4109181" y="1413760"/>
                </a:lnTo>
                <a:lnTo>
                  <a:pt x="4109181" y="1418434"/>
                </a:lnTo>
                <a:lnTo>
                  <a:pt x="4109182" y="1418444"/>
                </a:lnTo>
                <a:lnTo>
                  <a:pt x="4109181" y="1418454"/>
                </a:lnTo>
                <a:lnTo>
                  <a:pt x="4109181" y="1658827"/>
                </a:lnTo>
                <a:lnTo>
                  <a:pt x="4109181" y="1834592"/>
                </a:lnTo>
                <a:lnTo>
                  <a:pt x="0" y="1834592"/>
                </a:lnTo>
                <a:lnTo>
                  <a:pt x="0" y="1658827"/>
                </a:lnTo>
                <a:lnTo>
                  <a:pt x="3266" y="1658827"/>
                </a:lnTo>
                <a:lnTo>
                  <a:pt x="0" y="1626432"/>
                </a:lnTo>
                <a:cubicBezTo>
                  <a:pt x="0" y="1241465"/>
                  <a:pt x="312077" y="929388"/>
                  <a:pt x="697044" y="929388"/>
                </a:cubicBezTo>
                <a:cubicBezTo>
                  <a:pt x="745165" y="929388"/>
                  <a:pt x="792147" y="934264"/>
                  <a:pt x="837523" y="943549"/>
                </a:cubicBezTo>
                <a:lnTo>
                  <a:pt x="900692" y="963158"/>
                </a:lnTo>
                <a:lnTo>
                  <a:pt x="904276" y="927607"/>
                </a:lnTo>
                <a:cubicBezTo>
                  <a:pt x="1012604" y="398223"/>
                  <a:pt x="1481003" y="0"/>
                  <a:pt x="20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65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-258130" y="-150159"/>
            <a:ext cx="13222778" cy="7781024"/>
            <a:chOff x="189578" y="263414"/>
            <a:chExt cx="12983049" cy="7640175"/>
          </a:xfrm>
          <a:solidFill>
            <a:schemeClr val="bg1">
              <a:alpha val="5000"/>
            </a:schemeClr>
          </a:solidFill>
        </p:grpSpPr>
        <p:grpSp>
          <p:nvGrpSpPr>
            <p:cNvPr id="3" name="组 2"/>
            <p:cNvGrpSpPr/>
            <p:nvPr userDrawn="1"/>
          </p:nvGrpSpPr>
          <p:grpSpPr>
            <a:xfrm>
              <a:off x="189578" y="263414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85" name="任意形状 84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" name="任意形状 85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任意形状 86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任意形状 87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任意形状 88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任意形状 89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任意形状 90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任意形状 91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" name="组 3"/>
            <p:cNvGrpSpPr/>
            <p:nvPr userDrawn="1"/>
          </p:nvGrpSpPr>
          <p:grpSpPr>
            <a:xfrm>
              <a:off x="1165132" y="101631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77" name="任意形状 76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任意形状 77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任意形状 78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任意形状 79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任意形状 80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任意形状 81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3" name="任意形状 82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任意形状 83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" name="组 4"/>
            <p:cNvGrpSpPr/>
            <p:nvPr userDrawn="1"/>
          </p:nvGrpSpPr>
          <p:grpSpPr>
            <a:xfrm>
              <a:off x="189578" y="187634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69" name="任意形状 68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任意形状 69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任意形状 70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任意形状 71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任意形状 72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" name="任意形状 73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任意形状 74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任意形状 75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" name="组 5"/>
            <p:cNvGrpSpPr/>
            <p:nvPr userDrawn="1"/>
          </p:nvGrpSpPr>
          <p:grpSpPr>
            <a:xfrm>
              <a:off x="1165132" y="262924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61" name="任意形状 60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任意形状 61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任意形状 62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任意形状 63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任意形状 64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任意形状 65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任意形状 66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任意形状 67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" name="组 6"/>
            <p:cNvGrpSpPr/>
            <p:nvPr userDrawn="1"/>
          </p:nvGrpSpPr>
          <p:grpSpPr>
            <a:xfrm>
              <a:off x="189578" y="348927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53" name="任意形状 52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任意形状 53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任意形状 54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任意形状 55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任意形状 56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任意形状 57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任意形状 58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任意形状 59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" name="组 7"/>
            <p:cNvGrpSpPr/>
            <p:nvPr userDrawn="1"/>
          </p:nvGrpSpPr>
          <p:grpSpPr>
            <a:xfrm>
              <a:off x="1165132" y="424218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45" name="任意形状 44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任意形状 45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任意形状 46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任意形状 47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任意形状 48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任意形状 49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任意形状 50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任意形状 51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89578" y="510221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37" name="任意形状 36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任意形状 37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任意形状 38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任意形状 39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任意形状 40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任意形状 41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任意形状 42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任意形状 43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" name="组 9"/>
            <p:cNvGrpSpPr/>
            <p:nvPr userDrawn="1"/>
          </p:nvGrpSpPr>
          <p:grpSpPr>
            <a:xfrm>
              <a:off x="1165132" y="585511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9" name="任意形状 28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任意形状 29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任意形状 30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任意形状 31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任意形状 32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任意形状 33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任意形状 34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任意形状 35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 10"/>
            <p:cNvGrpSpPr/>
            <p:nvPr userDrawn="1"/>
          </p:nvGrpSpPr>
          <p:grpSpPr>
            <a:xfrm>
              <a:off x="189578" y="671514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1" name="任意形状 20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任意形状 21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任意形状 22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任意形状 23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任意形状 24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任意形状 25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任意形状 26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任意形状 27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1276589" y="746804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13" name="任意形状 12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形状 13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任意形状 14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任意形状 15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任意形状 16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任意形状 17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任意形状 18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任意形状 19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93" name="Freeform 5"/>
          <p:cNvSpPr>
            <a:spLocks/>
          </p:cNvSpPr>
          <p:nvPr userDrawn="1"/>
        </p:nvSpPr>
        <p:spPr bwMode="auto">
          <a:xfrm>
            <a:off x="555729" y="-1588"/>
            <a:ext cx="11480654" cy="6861176"/>
          </a:xfrm>
          <a:custGeom>
            <a:avLst/>
            <a:gdLst>
              <a:gd name="T0" fmla="*/ 505 w 603"/>
              <a:gd name="T1" fmla="*/ 141 h 341"/>
              <a:gd name="T2" fmla="*/ 483 w 603"/>
              <a:gd name="T3" fmla="*/ 126 h 341"/>
              <a:gd name="T4" fmla="*/ 504 w 603"/>
              <a:gd name="T5" fmla="*/ 113 h 341"/>
              <a:gd name="T6" fmla="*/ 540 w 603"/>
              <a:gd name="T7" fmla="*/ 108 h 341"/>
              <a:gd name="T8" fmla="*/ 578 w 603"/>
              <a:gd name="T9" fmla="*/ 54 h 341"/>
              <a:gd name="T10" fmla="*/ 514 w 603"/>
              <a:gd name="T11" fmla="*/ 0 h 341"/>
              <a:gd name="T12" fmla="*/ 201 w 603"/>
              <a:gd name="T13" fmla="*/ 0 h 341"/>
              <a:gd name="T14" fmla="*/ 165 w 603"/>
              <a:gd name="T15" fmla="*/ 29 h 341"/>
              <a:gd name="T16" fmla="*/ 191 w 603"/>
              <a:gd name="T17" fmla="*/ 58 h 341"/>
              <a:gd name="T18" fmla="*/ 202 w 603"/>
              <a:gd name="T19" fmla="*/ 58 h 341"/>
              <a:gd name="T20" fmla="*/ 215 w 603"/>
              <a:gd name="T21" fmla="*/ 71 h 341"/>
              <a:gd name="T22" fmla="*/ 202 w 603"/>
              <a:gd name="T23" fmla="*/ 84 h 341"/>
              <a:gd name="T24" fmla="*/ 175 w 603"/>
              <a:gd name="T25" fmla="*/ 83 h 341"/>
              <a:gd name="T26" fmla="*/ 49 w 603"/>
              <a:gd name="T27" fmla="*/ 83 h 341"/>
              <a:gd name="T28" fmla="*/ 0 w 603"/>
              <a:gd name="T29" fmla="*/ 133 h 341"/>
              <a:gd name="T30" fmla="*/ 0 w 603"/>
              <a:gd name="T31" fmla="*/ 137 h 341"/>
              <a:gd name="T32" fmla="*/ 36 w 603"/>
              <a:gd name="T33" fmla="*/ 184 h 341"/>
              <a:gd name="T34" fmla="*/ 111 w 603"/>
              <a:gd name="T35" fmla="*/ 184 h 341"/>
              <a:gd name="T36" fmla="*/ 124 w 603"/>
              <a:gd name="T37" fmla="*/ 198 h 341"/>
              <a:gd name="T38" fmla="*/ 111 w 603"/>
              <a:gd name="T39" fmla="*/ 210 h 341"/>
              <a:gd name="T40" fmla="*/ 100 w 603"/>
              <a:gd name="T41" fmla="*/ 210 h 341"/>
              <a:gd name="T42" fmla="*/ 92 w 603"/>
              <a:gd name="T43" fmla="*/ 210 h 341"/>
              <a:gd name="T44" fmla="*/ 54 w 603"/>
              <a:gd name="T45" fmla="*/ 249 h 341"/>
              <a:gd name="T46" fmla="*/ 54 w 603"/>
              <a:gd name="T47" fmla="*/ 253 h 341"/>
              <a:gd name="T48" fmla="*/ 79 w 603"/>
              <a:gd name="T49" fmla="*/ 290 h 341"/>
              <a:gd name="T50" fmla="*/ 240 w 603"/>
              <a:gd name="T51" fmla="*/ 290 h 341"/>
              <a:gd name="T52" fmla="*/ 252 w 603"/>
              <a:gd name="T53" fmla="*/ 300 h 341"/>
              <a:gd name="T54" fmla="*/ 238 w 603"/>
              <a:gd name="T55" fmla="*/ 311 h 341"/>
              <a:gd name="T56" fmla="*/ 223 w 603"/>
              <a:gd name="T57" fmla="*/ 325 h 341"/>
              <a:gd name="T58" fmla="*/ 239 w 603"/>
              <a:gd name="T59" fmla="*/ 341 h 341"/>
              <a:gd name="T60" fmla="*/ 356 w 603"/>
              <a:gd name="T61" fmla="*/ 341 h 341"/>
              <a:gd name="T62" fmla="*/ 431 w 603"/>
              <a:gd name="T63" fmla="*/ 341 h 341"/>
              <a:gd name="T64" fmla="*/ 509 w 603"/>
              <a:gd name="T65" fmla="*/ 341 h 341"/>
              <a:gd name="T66" fmla="*/ 603 w 603"/>
              <a:gd name="T67" fmla="*/ 236 h 341"/>
              <a:gd name="T68" fmla="*/ 505 w 603"/>
              <a:gd name="T69" fmla="*/ 1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3" h="341">
                <a:moveTo>
                  <a:pt x="505" y="141"/>
                </a:moveTo>
                <a:cubicBezTo>
                  <a:pt x="488" y="141"/>
                  <a:pt x="483" y="134"/>
                  <a:pt x="483" y="126"/>
                </a:cubicBezTo>
                <a:cubicBezTo>
                  <a:pt x="483" y="115"/>
                  <a:pt x="493" y="113"/>
                  <a:pt x="504" y="113"/>
                </a:cubicBezTo>
                <a:cubicBezTo>
                  <a:pt x="535" y="112"/>
                  <a:pt x="540" y="108"/>
                  <a:pt x="540" y="108"/>
                </a:cubicBezTo>
                <a:cubicBezTo>
                  <a:pt x="562" y="103"/>
                  <a:pt x="578" y="77"/>
                  <a:pt x="578" y="54"/>
                </a:cubicBezTo>
                <a:cubicBezTo>
                  <a:pt x="578" y="54"/>
                  <a:pt x="584" y="0"/>
                  <a:pt x="514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185" y="0"/>
                  <a:pt x="165" y="8"/>
                  <a:pt x="165" y="29"/>
                </a:cubicBezTo>
                <a:cubicBezTo>
                  <a:pt x="165" y="51"/>
                  <a:pt x="180" y="58"/>
                  <a:pt x="191" y="58"/>
                </a:cubicBezTo>
                <a:cubicBezTo>
                  <a:pt x="202" y="58"/>
                  <a:pt x="202" y="58"/>
                  <a:pt x="202" y="58"/>
                </a:cubicBezTo>
                <a:cubicBezTo>
                  <a:pt x="209" y="58"/>
                  <a:pt x="215" y="64"/>
                  <a:pt x="215" y="71"/>
                </a:cubicBezTo>
                <a:cubicBezTo>
                  <a:pt x="215" y="78"/>
                  <a:pt x="209" y="84"/>
                  <a:pt x="202" y="84"/>
                </a:cubicBezTo>
                <a:cubicBezTo>
                  <a:pt x="175" y="83"/>
                  <a:pt x="175" y="83"/>
                  <a:pt x="175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22" y="83"/>
                  <a:pt x="0" y="105"/>
                  <a:pt x="0" y="13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60"/>
                  <a:pt x="18" y="184"/>
                  <a:pt x="36" y="184"/>
                </a:cubicBezTo>
                <a:cubicBezTo>
                  <a:pt x="111" y="184"/>
                  <a:pt x="111" y="184"/>
                  <a:pt x="111" y="184"/>
                </a:cubicBezTo>
                <a:cubicBezTo>
                  <a:pt x="118" y="184"/>
                  <a:pt x="124" y="191"/>
                  <a:pt x="124" y="198"/>
                </a:cubicBezTo>
                <a:cubicBezTo>
                  <a:pt x="124" y="205"/>
                  <a:pt x="118" y="210"/>
                  <a:pt x="111" y="210"/>
                </a:cubicBezTo>
                <a:cubicBezTo>
                  <a:pt x="100" y="210"/>
                  <a:pt x="100" y="210"/>
                  <a:pt x="100" y="210"/>
                </a:cubicBezTo>
                <a:cubicBezTo>
                  <a:pt x="92" y="210"/>
                  <a:pt x="92" y="210"/>
                  <a:pt x="92" y="210"/>
                </a:cubicBezTo>
                <a:cubicBezTo>
                  <a:pt x="71" y="210"/>
                  <a:pt x="54" y="228"/>
                  <a:pt x="54" y="249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54" y="270"/>
                  <a:pt x="67" y="289"/>
                  <a:pt x="79" y="290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46" y="290"/>
                  <a:pt x="252" y="293"/>
                  <a:pt x="252" y="300"/>
                </a:cubicBezTo>
                <a:cubicBezTo>
                  <a:pt x="252" y="311"/>
                  <a:pt x="238" y="311"/>
                  <a:pt x="238" y="311"/>
                </a:cubicBezTo>
                <a:cubicBezTo>
                  <a:pt x="230" y="311"/>
                  <a:pt x="223" y="316"/>
                  <a:pt x="223" y="325"/>
                </a:cubicBezTo>
                <a:cubicBezTo>
                  <a:pt x="223" y="338"/>
                  <a:pt x="231" y="341"/>
                  <a:pt x="239" y="341"/>
                </a:cubicBezTo>
                <a:cubicBezTo>
                  <a:pt x="356" y="341"/>
                  <a:pt x="356" y="341"/>
                  <a:pt x="356" y="341"/>
                </a:cubicBezTo>
                <a:cubicBezTo>
                  <a:pt x="431" y="341"/>
                  <a:pt x="431" y="341"/>
                  <a:pt x="431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69" y="341"/>
                  <a:pt x="603" y="288"/>
                  <a:pt x="603" y="236"/>
                </a:cubicBezTo>
                <a:cubicBezTo>
                  <a:pt x="603" y="145"/>
                  <a:pt x="505" y="141"/>
                  <a:pt x="505" y="14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4" name="组合 4"/>
          <p:cNvGrpSpPr/>
          <p:nvPr userDrawn="1"/>
        </p:nvGrpSpPr>
        <p:grpSpPr>
          <a:xfrm>
            <a:off x="8139695" y="-198790"/>
            <a:ext cx="578000" cy="2847353"/>
            <a:chOff x="8137576" y="5440056"/>
            <a:chExt cx="577850" cy="1588825"/>
          </a:xfrm>
        </p:grpSpPr>
        <p:sp>
          <p:nvSpPr>
            <p:cNvPr id="95" name="圆角矩形 94"/>
            <p:cNvSpPr/>
            <p:nvPr/>
          </p:nvSpPr>
          <p:spPr>
            <a:xfrm>
              <a:off x="8137576" y="5440056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6"/>
            <p:cNvCxnSpPr/>
            <p:nvPr/>
          </p:nvCxnSpPr>
          <p:spPr>
            <a:xfrm>
              <a:off x="8426501" y="5536587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7"/>
          <p:cNvGrpSpPr/>
          <p:nvPr userDrawn="1"/>
        </p:nvGrpSpPr>
        <p:grpSpPr>
          <a:xfrm rot="16200000">
            <a:off x="7005673" y="1108851"/>
            <a:ext cx="577984" cy="2847434"/>
            <a:chOff x="8137576" y="5440056"/>
            <a:chExt cx="577850" cy="1588825"/>
          </a:xfrm>
        </p:grpSpPr>
        <p:sp>
          <p:nvSpPr>
            <p:cNvPr id="98" name="圆角矩形 97"/>
            <p:cNvSpPr/>
            <p:nvPr/>
          </p:nvSpPr>
          <p:spPr>
            <a:xfrm>
              <a:off x="8137576" y="5440056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"/>
            <p:cNvCxnSpPr/>
            <p:nvPr/>
          </p:nvCxnSpPr>
          <p:spPr>
            <a:xfrm rot="5400000" flipV="1">
              <a:off x="7704478" y="6224808"/>
              <a:ext cx="1424611" cy="19436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17"/>
          <p:cNvGrpSpPr/>
          <p:nvPr userDrawn="1"/>
        </p:nvGrpSpPr>
        <p:grpSpPr>
          <a:xfrm rot="12550244">
            <a:off x="4526362" y="2033890"/>
            <a:ext cx="578000" cy="5527805"/>
            <a:chOff x="8137576" y="5440056"/>
            <a:chExt cx="577850" cy="1588825"/>
          </a:xfrm>
        </p:grpSpPr>
        <p:sp>
          <p:nvSpPr>
            <p:cNvPr id="101" name="圆角矩形 100"/>
            <p:cNvSpPr/>
            <p:nvPr/>
          </p:nvSpPr>
          <p:spPr>
            <a:xfrm>
              <a:off x="8137576" y="5440056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9"/>
            <p:cNvCxnSpPr/>
            <p:nvPr/>
          </p:nvCxnSpPr>
          <p:spPr>
            <a:xfrm>
              <a:off x="8426501" y="5536587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占位符 112"/>
          <p:cNvSpPr>
            <a:spLocks noGrp="1"/>
          </p:cNvSpPr>
          <p:nvPr>
            <p:ph type="body" sz="quarter" idx="12"/>
          </p:nvPr>
        </p:nvSpPr>
        <p:spPr>
          <a:xfrm>
            <a:off x="3513799" y="162690"/>
            <a:ext cx="4447079" cy="1424021"/>
          </a:xfrm>
          <a:custGeom>
            <a:avLst/>
            <a:gdLst>
              <a:gd name="connsiteX0" fmla="*/ 0 w 4445921"/>
              <a:gd name="connsiteY0" fmla="*/ 0 h 1423691"/>
              <a:gd name="connsiteX1" fmla="*/ 4445921 w 4445921"/>
              <a:gd name="connsiteY1" fmla="*/ 0 h 1423691"/>
              <a:gd name="connsiteX2" fmla="*/ 4445921 w 4445921"/>
              <a:gd name="connsiteY2" fmla="*/ 1423691 h 1423691"/>
              <a:gd name="connsiteX3" fmla="*/ 0 w 4445921"/>
              <a:gd name="connsiteY3" fmla="*/ 1423691 h 14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921" h="1423691">
                <a:moveTo>
                  <a:pt x="0" y="0"/>
                </a:moveTo>
                <a:lnTo>
                  <a:pt x="4445921" y="0"/>
                </a:lnTo>
                <a:lnTo>
                  <a:pt x="4445921" y="1423691"/>
                </a:lnTo>
                <a:lnTo>
                  <a:pt x="0" y="142369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3"/>
          </p:nvPr>
        </p:nvSpPr>
        <p:spPr>
          <a:xfrm>
            <a:off x="5703778" y="4750466"/>
            <a:ext cx="5160219" cy="1665546"/>
          </a:xfrm>
          <a:custGeom>
            <a:avLst/>
            <a:gdLst>
              <a:gd name="connsiteX0" fmla="*/ 0 w 4445921"/>
              <a:gd name="connsiteY0" fmla="*/ 0 h 1423691"/>
              <a:gd name="connsiteX1" fmla="*/ 4445921 w 4445921"/>
              <a:gd name="connsiteY1" fmla="*/ 0 h 1423691"/>
              <a:gd name="connsiteX2" fmla="*/ 4445921 w 4445921"/>
              <a:gd name="connsiteY2" fmla="*/ 1423691 h 1423691"/>
              <a:gd name="connsiteX3" fmla="*/ 0 w 4445921"/>
              <a:gd name="connsiteY3" fmla="*/ 1423691 h 14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921" h="1423691">
                <a:moveTo>
                  <a:pt x="0" y="0"/>
                </a:moveTo>
                <a:lnTo>
                  <a:pt x="4445921" y="0"/>
                </a:lnTo>
                <a:lnTo>
                  <a:pt x="4445921" y="1423691"/>
                </a:lnTo>
                <a:lnTo>
                  <a:pt x="0" y="142369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861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-258130" y="-150159"/>
            <a:ext cx="13222778" cy="7781024"/>
            <a:chOff x="189578" y="263414"/>
            <a:chExt cx="12983049" cy="7640175"/>
          </a:xfrm>
          <a:solidFill>
            <a:schemeClr val="bg1">
              <a:alpha val="5000"/>
            </a:schemeClr>
          </a:solidFill>
        </p:grpSpPr>
        <p:grpSp>
          <p:nvGrpSpPr>
            <p:cNvPr id="3" name="组 2"/>
            <p:cNvGrpSpPr/>
            <p:nvPr userDrawn="1"/>
          </p:nvGrpSpPr>
          <p:grpSpPr>
            <a:xfrm>
              <a:off x="189578" y="263414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85" name="任意形状 84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" name="任意形状 85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任意形状 86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任意形状 87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任意形状 88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任意形状 89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任意形状 90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任意形状 91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" name="组 3"/>
            <p:cNvGrpSpPr/>
            <p:nvPr userDrawn="1"/>
          </p:nvGrpSpPr>
          <p:grpSpPr>
            <a:xfrm>
              <a:off x="1165132" y="101631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77" name="任意形状 76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任意形状 77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任意形状 78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任意形状 79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任意形状 80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任意形状 81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3" name="任意形状 82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任意形状 83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" name="组 4"/>
            <p:cNvGrpSpPr/>
            <p:nvPr userDrawn="1"/>
          </p:nvGrpSpPr>
          <p:grpSpPr>
            <a:xfrm>
              <a:off x="189578" y="1876346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69" name="任意形状 68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任意形状 69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任意形状 70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任意形状 71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任意形状 72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" name="任意形状 73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任意形状 74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任意形状 75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" name="组 5"/>
            <p:cNvGrpSpPr/>
            <p:nvPr userDrawn="1"/>
          </p:nvGrpSpPr>
          <p:grpSpPr>
            <a:xfrm>
              <a:off x="1165132" y="262924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61" name="任意形状 60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任意形状 61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任意形状 62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任意形状 63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任意形状 64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任意形状 65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任意形状 66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任意形状 67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" name="组 6"/>
            <p:cNvGrpSpPr/>
            <p:nvPr userDrawn="1"/>
          </p:nvGrpSpPr>
          <p:grpSpPr>
            <a:xfrm>
              <a:off x="189578" y="3489278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53" name="任意形状 52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任意形状 53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任意形状 54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任意形状 55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任意形状 56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任意形状 57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任意形状 58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任意形状 59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" name="组 7"/>
            <p:cNvGrpSpPr/>
            <p:nvPr userDrawn="1"/>
          </p:nvGrpSpPr>
          <p:grpSpPr>
            <a:xfrm>
              <a:off x="1165132" y="424218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45" name="任意形状 44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任意形状 45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任意形状 46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任意形状 47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任意形状 48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任意形状 49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任意形状 50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任意形状 51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89578" y="510221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37" name="任意形状 36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任意形状 37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任意形状 38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任意形状 39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任意形状 40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任意形状 41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任意形状 42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任意形状 43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" name="组 9"/>
            <p:cNvGrpSpPr/>
            <p:nvPr userDrawn="1"/>
          </p:nvGrpSpPr>
          <p:grpSpPr>
            <a:xfrm>
              <a:off x="1165132" y="585511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9" name="任意形状 28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任意形状 29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任意形状 30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任意形状 31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任意形状 32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任意形状 33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任意形状 34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任意形状 35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 10"/>
            <p:cNvGrpSpPr/>
            <p:nvPr userDrawn="1"/>
          </p:nvGrpSpPr>
          <p:grpSpPr>
            <a:xfrm>
              <a:off x="189578" y="6715140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21" name="任意形状 20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任意形状 21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任意形状 22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任意形状 23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任意形状 24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任意形状 25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任意形状 26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任意形状 27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1276589" y="7468042"/>
              <a:ext cx="11896038" cy="435547"/>
              <a:chOff x="189578" y="263414"/>
              <a:chExt cx="11896038" cy="435547"/>
            </a:xfrm>
            <a:grpFill/>
          </p:grpSpPr>
          <p:sp>
            <p:nvSpPr>
              <p:cNvPr id="13" name="任意形状 12"/>
              <p:cNvSpPr/>
              <p:nvPr userDrawn="1"/>
            </p:nvSpPr>
            <p:spPr>
              <a:xfrm>
                <a:off x="189578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形状 13"/>
              <p:cNvSpPr/>
              <p:nvPr userDrawn="1"/>
            </p:nvSpPr>
            <p:spPr>
              <a:xfrm>
                <a:off x="1749647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任意形状 14"/>
              <p:cNvSpPr/>
              <p:nvPr userDrawn="1"/>
            </p:nvSpPr>
            <p:spPr>
              <a:xfrm>
                <a:off x="3309716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任意形状 15"/>
              <p:cNvSpPr/>
              <p:nvPr userDrawn="1"/>
            </p:nvSpPr>
            <p:spPr>
              <a:xfrm>
                <a:off x="4869785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任意形状 16"/>
              <p:cNvSpPr/>
              <p:nvPr userDrawn="1"/>
            </p:nvSpPr>
            <p:spPr>
              <a:xfrm>
                <a:off x="6429854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任意形状 17"/>
              <p:cNvSpPr/>
              <p:nvPr userDrawn="1"/>
            </p:nvSpPr>
            <p:spPr>
              <a:xfrm>
                <a:off x="7989923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任意形状 18"/>
              <p:cNvSpPr/>
              <p:nvPr userDrawn="1"/>
            </p:nvSpPr>
            <p:spPr>
              <a:xfrm>
                <a:off x="954999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任意形状 19"/>
              <p:cNvSpPr/>
              <p:nvPr userDrawn="1"/>
            </p:nvSpPr>
            <p:spPr>
              <a:xfrm>
                <a:off x="11110062" y="263414"/>
                <a:ext cx="975554" cy="435547"/>
              </a:xfrm>
              <a:custGeom>
                <a:avLst/>
                <a:gdLst>
                  <a:gd name="connsiteX0" fmla="*/ 2042412 w 4109182"/>
                  <a:gd name="connsiteY0" fmla="*/ 0 h 1834592"/>
                  <a:gd name="connsiteX1" fmla="*/ 3005744 w 4109182"/>
                  <a:gd name="connsiteY1" fmla="*/ 512199 h 1834592"/>
                  <a:gd name="connsiteX2" fmla="*/ 3017040 w 4109182"/>
                  <a:gd name="connsiteY2" fmla="*/ 533011 h 1834592"/>
                  <a:gd name="connsiteX3" fmla="*/ 3021755 w 4109182"/>
                  <a:gd name="connsiteY3" fmla="*/ 531799 h 1834592"/>
                  <a:gd name="connsiteX4" fmla="*/ 3204150 w 4109182"/>
                  <a:gd name="connsiteY4" fmla="*/ 513412 h 1834592"/>
                  <a:gd name="connsiteX5" fmla="*/ 4090795 w 4109182"/>
                  <a:gd name="connsiteY5" fmla="*/ 1236048 h 1834592"/>
                  <a:gd name="connsiteX6" fmla="*/ 4108710 w 4109182"/>
                  <a:gd name="connsiteY6" fmla="*/ 1413760 h 1834592"/>
                  <a:gd name="connsiteX7" fmla="*/ 4109181 w 4109182"/>
                  <a:gd name="connsiteY7" fmla="*/ 1413760 h 1834592"/>
                  <a:gd name="connsiteX8" fmla="*/ 4109181 w 4109182"/>
                  <a:gd name="connsiteY8" fmla="*/ 1418434 h 1834592"/>
                  <a:gd name="connsiteX9" fmla="*/ 4109182 w 4109182"/>
                  <a:gd name="connsiteY9" fmla="*/ 1418444 h 1834592"/>
                  <a:gd name="connsiteX10" fmla="*/ 4109181 w 4109182"/>
                  <a:gd name="connsiteY10" fmla="*/ 1418454 h 1834592"/>
                  <a:gd name="connsiteX11" fmla="*/ 4109181 w 4109182"/>
                  <a:gd name="connsiteY11" fmla="*/ 1658827 h 1834592"/>
                  <a:gd name="connsiteX12" fmla="*/ 4109181 w 4109182"/>
                  <a:gd name="connsiteY12" fmla="*/ 1834592 h 1834592"/>
                  <a:gd name="connsiteX13" fmla="*/ 0 w 4109182"/>
                  <a:gd name="connsiteY13" fmla="*/ 1834592 h 1834592"/>
                  <a:gd name="connsiteX14" fmla="*/ 0 w 4109182"/>
                  <a:gd name="connsiteY14" fmla="*/ 1658827 h 1834592"/>
                  <a:gd name="connsiteX15" fmla="*/ 3266 w 4109182"/>
                  <a:gd name="connsiteY15" fmla="*/ 1658827 h 1834592"/>
                  <a:gd name="connsiteX16" fmla="*/ 0 w 4109182"/>
                  <a:gd name="connsiteY16" fmla="*/ 1626432 h 1834592"/>
                  <a:gd name="connsiteX17" fmla="*/ 697044 w 4109182"/>
                  <a:gd name="connsiteY17" fmla="*/ 929388 h 1834592"/>
                  <a:gd name="connsiteX18" fmla="*/ 837523 w 4109182"/>
                  <a:gd name="connsiteY18" fmla="*/ 943549 h 1834592"/>
                  <a:gd name="connsiteX19" fmla="*/ 900692 w 4109182"/>
                  <a:gd name="connsiteY19" fmla="*/ 963158 h 1834592"/>
                  <a:gd name="connsiteX20" fmla="*/ 904276 w 4109182"/>
                  <a:gd name="connsiteY20" fmla="*/ 927607 h 1834592"/>
                  <a:gd name="connsiteX21" fmla="*/ 2042412 w 4109182"/>
                  <a:gd name="connsiteY21" fmla="*/ 0 h 183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09182" h="1834592">
                    <a:moveTo>
                      <a:pt x="2042412" y="0"/>
                    </a:moveTo>
                    <a:cubicBezTo>
                      <a:pt x="2443418" y="0"/>
                      <a:pt x="2796970" y="203175"/>
                      <a:pt x="3005744" y="512199"/>
                    </a:cubicBezTo>
                    <a:lnTo>
                      <a:pt x="3017040" y="533011"/>
                    </a:lnTo>
                    <a:lnTo>
                      <a:pt x="3021755" y="531799"/>
                    </a:lnTo>
                    <a:cubicBezTo>
                      <a:pt x="3080670" y="519743"/>
                      <a:pt x="3141671" y="513412"/>
                      <a:pt x="3204150" y="513412"/>
                    </a:cubicBezTo>
                    <a:cubicBezTo>
                      <a:pt x="3641506" y="513412"/>
                      <a:pt x="4006404" y="823641"/>
                      <a:pt x="4090795" y="1236048"/>
                    </a:cubicBezTo>
                    <a:lnTo>
                      <a:pt x="4108710" y="1413760"/>
                    </a:lnTo>
                    <a:lnTo>
                      <a:pt x="4109181" y="1413760"/>
                    </a:lnTo>
                    <a:lnTo>
                      <a:pt x="4109181" y="1418434"/>
                    </a:lnTo>
                    <a:lnTo>
                      <a:pt x="4109182" y="1418444"/>
                    </a:lnTo>
                    <a:lnTo>
                      <a:pt x="4109181" y="1418454"/>
                    </a:lnTo>
                    <a:lnTo>
                      <a:pt x="4109181" y="1658827"/>
                    </a:lnTo>
                    <a:lnTo>
                      <a:pt x="4109181" y="1834592"/>
                    </a:lnTo>
                    <a:lnTo>
                      <a:pt x="0" y="1834592"/>
                    </a:lnTo>
                    <a:lnTo>
                      <a:pt x="0" y="1658827"/>
                    </a:lnTo>
                    <a:lnTo>
                      <a:pt x="3266" y="1658827"/>
                    </a:lnTo>
                    <a:lnTo>
                      <a:pt x="0" y="1626432"/>
                    </a:lnTo>
                    <a:cubicBezTo>
                      <a:pt x="0" y="1241465"/>
                      <a:pt x="312077" y="929388"/>
                      <a:pt x="697044" y="929388"/>
                    </a:cubicBezTo>
                    <a:cubicBezTo>
                      <a:pt x="745165" y="929388"/>
                      <a:pt x="792147" y="934264"/>
                      <a:pt x="837523" y="943549"/>
                    </a:cubicBezTo>
                    <a:lnTo>
                      <a:pt x="900692" y="963158"/>
                    </a:lnTo>
                    <a:lnTo>
                      <a:pt x="904276" y="927607"/>
                    </a:lnTo>
                    <a:cubicBezTo>
                      <a:pt x="1012604" y="398223"/>
                      <a:pt x="1481003" y="0"/>
                      <a:pt x="20424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96" name="Freeform 5"/>
          <p:cNvSpPr>
            <a:spLocks/>
          </p:cNvSpPr>
          <p:nvPr userDrawn="1"/>
        </p:nvSpPr>
        <p:spPr bwMode="auto">
          <a:xfrm>
            <a:off x="79257" y="-440670"/>
            <a:ext cx="11480654" cy="6861176"/>
          </a:xfrm>
          <a:custGeom>
            <a:avLst/>
            <a:gdLst>
              <a:gd name="T0" fmla="*/ 505 w 603"/>
              <a:gd name="T1" fmla="*/ 141 h 341"/>
              <a:gd name="T2" fmla="*/ 483 w 603"/>
              <a:gd name="T3" fmla="*/ 126 h 341"/>
              <a:gd name="T4" fmla="*/ 504 w 603"/>
              <a:gd name="T5" fmla="*/ 113 h 341"/>
              <a:gd name="T6" fmla="*/ 540 w 603"/>
              <a:gd name="T7" fmla="*/ 108 h 341"/>
              <a:gd name="T8" fmla="*/ 578 w 603"/>
              <a:gd name="T9" fmla="*/ 54 h 341"/>
              <a:gd name="T10" fmla="*/ 514 w 603"/>
              <a:gd name="T11" fmla="*/ 0 h 341"/>
              <a:gd name="T12" fmla="*/ 201 w 603"/>
              <a:gd name="T13" fmla="*/ 0 h 341"/>
              <a:gd name="T14" fmla="*/ 165 w 603"/>
              <a:gd name="T15" fmla="*/ 29 h 341"/>
              <a:gd name="T16" fmla="*/ 191 w 603"/>
              <a:gd name="T17" fmla="*/ 58 h 341"/>
              <a:gd name="T18" fmla="*/ 202 w 603"/>
              <a:gd name="T19" fmla="*/ 58 h 341"/>
              <a:gd name="T20" fmla="*/ 215 w 603"/>
              <a:gd name="T21" fmla="*/ 71 h 341"/>
              <a:gd name="T22" fmla="*/ 202 w 603"/>
              <a:gd name="T23" fmla="*/ 84 h 341"/>
              <a:gd name="T24" fmla="*/ 175 w 603"/>
              <a:gd name="T25" fmla="*/ 83 h 341"/>
              <a:gd name="T26" fmla="*/ 49 w 603"/>
              <a:gd name="T27" fmla="*/ 83 h 341"/>
              <a:gd name="T28" fmla="*/ 0 w 603"/>
              <a:gd name="T29" fmla="*/ 133 h 341"/>
              <a:gd name="T30" fmla="*/ 0 w 603"/>
              <a:gd name="T31" fmla="*/ 137 h 341"/>
              <a:gd name="T32" fmla="*/ 36 w 603"/>
              <a:gd name="T33" fmla="*/ 184 h 341"/>
              <a:gd name="T34" fmla="*/ 111 w 603"/>
              <a:gd name="T35" fmla="*/ 184 h 341"/>
              <a:gd name="T36" fmla="*/ 124 w 603"/>
              <a:gd name="T37" fmla="*/ 198 h 341"/>
              <a:gd name="T38" fmla="*/ 111 w 603"/>
              <a:gd name="T39" fmla="*/ 210 h 341"/>
              <a:gd name="T40" fmla="*/ 100 w 603"/>
              <a:gd name="T41" fmla="*/ 210 h 341"/>
              <a:gd name="T42" fmla="*/ 92 w 603"/>
              <a:gd name="T43" fmla="*/ 210 h 341"/>
              <a:gd name="T44" fmla="*/ 54 w 603"/>
              <a:gd name="T45" fmla="*/ 249 h 341"/>
              <a:gd name="T46" fmla="*/ 54 w 603"/>
              <a:gd name="T47" fmla="*/ 253 h 341"/>
              <a:gd name="T48" fmla="*/ 79 w 603"/>
              <a:gd name="T49" fmla="*/ 290 h 341"/>
              <a:gd name="T50" fmla="*/ 240 w 603"/>
              <a:gd name="T51" fmla="*/ 290 h 341"/>
              <a:gd name="T52" fmla="*/ 252 w 603"/>
              <a:gd name="T53" fmla="*/ 300 h 341"/>
              <a:gd name="T54" fmla="*/ 238 w 603"/>
              <a:gd name="T55" fmla="*/ 311 h 341"/>
              <a:gd name="T56" fmla="*/ 223 w 603"/>
              <a:gd name="T57" fmla="*/ 325 h 341"/>
              <a:gd name="T58" fmla="*/ 239 w 603"/>
              <a:gd name="T59" fmla="*/ 341 h 341"/>
              <a:gd name="T60" fmla="*/ 356 w 603"/>
              <a:gd name="T61" fmla="*/ 341 h 341"/>
              <a:gd name="T62" fmla="*/ 431 w 603"/>
              <a:gd name="T63" fmla="*/ 341 h 341"/>
              <a:gd name="T64" fmla="*/ 509 w 603"/>
              <a:gd name="T65" fmla="*/ 341 h 341"/>
              <a:gd name="T66" fmla="*/ 603 w 603"/>
              <a:gd name="T67" fmla="*/ 236 h 341"/>
              <a:gd name="T68" fmla="*/ 505 w 603"/>
              <a:gd name="T69" fmla="*/ 1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3" h="341">
                <a:moveTo>
                  <a:pt x="505" y="141"/>
                </a:moveTo>
                <a:cubicBezTo>
                  <a:pt x="488" y="141"/>
                  <a:pt x="483" y="134"/>
                  <a:pt x="483" y="126"/>
                </a:cubicBezTo>
                <a:cubicBezTo>
                  <a:pt x="483" y="115"/>
                  <a:pt x="493" y="113"/>
                  <a:pt x="504" y="113"/>
                </a:cubicBezTo>
                <a:cubicBezTo>
                  <a:pt x="535" y="112"/>
                  <a:pt x="540" y="108"/>
                  <a:pt x="540" y="108"/>
                </a:cubicBezTo>
                <a:cubicBezTo>
                  <a:pt x="562" y="103"/>
                  <a:pt x="578" y="77"/>
                  <a:pt x="578" y="54"/>
                </a:cubicBezTo>
                <a:cubicBezTo>
                  <a:pt x="578" y="54"/>
                  <a:pt x="584" y="0"/>
                  <a:pt x="514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185" y="0"/>
                  <a:pt x="165" y="8"/>
                  <a:pt x="165" y="29"/>
                </a:cubicBezTo>
                <a:cubicBezTo>
                  <a:pt x="165" y="51"/>
                  <a:pt x="180" y="58"/>
                  <a:pt x="191" y="58"/>
                </a:cubicBezTo>
                <a:cubicBezTo>
                  <a:pt x="202" y="58"/>
                  <a:pt x="202" y="58"/>
                  <a:pt x="202" y="58"/>
                </a:cubicBezTo>
                <a:cubicBezTo>
                  <a:pt x="209" y="58"/>
                  <a:pt x="215" y="64"/>
                  <a:pt x="215" y="71"/>
                </a:cubicBezTo>
                <a:cubicBezTo>
                  <a:pt x="215" y="78"/>
                  <a:pt x="209" y="84"/>
                  <a:pt x="202" y="84"/>
                </a:cubicBezTo>
                <a:cubicBezTo>
                  <a:pt x="175" y="83"/>
                  <a:pt x="175" y="83"/>
                  <a:pt x="175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22" y="83"/>
                  <a:pt x="0" y="105"/>
                  <a:pt x="0" y="13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60"/>
                  <a:pt x="18" y="184"/>
                  <a:pt x="36" y="184"/>
                </a:cubicBezTo>
                <a:cubicBezTo>
                  <a:pt x="111" y="184"/>
                  <a:pt x="111" y="184"/>
                  <a:pt x="111" y="184"/>
                </a:cubicBezTo>
                <a:cubicBezTo>
                  <a:pt x="118" y="184"/>
                  <a:pt x="124" y="191"/>
                  <a:pt x="124" y="198"/>
                </a:cubicBezTo>
                <a:cubicBezTo>
                  <a:pt x="124" y="205"/>
                  <a:pt x="118" y="210"/>
                  <a:pt x="111" y="210"/>
                </a:cubicBezTo>
                <a:cubicBezTo>
                  <a:pt x="100" y="210"/>
                  <a:pt x="100" y="210"/>
                  <a:pt x="100" y="210"/>
                </a:cubicBezTo>
                <a:cubicBezTo>
                  <a:pt x="92" y="210"/>
                  <a:pt x="92" y="210"/>
                  <a:pt x="92" y="210"/>
                </a:cubicBezTo>
                <a:cubicBezTo>
                  <a:pt x="71" y="210"/>
                  <a:pt x="54" y="228"/>
                  <a:pt x="54" y="249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54" y="270"/>
                  <a:pt x="67" y="289"/>
                  <a:pt x="79" y="290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46" y="290"/>
                  <a:pt x="252" y="293"/>
                  <a:pt x="252" y="300"/>
                </a:cubicBezTo>
                <a:cubicBezTo>
                  <a:pt x="252" y="311"/>
                  <a:pt x="238" y="311"/>
                  <a:pt x="238" y="311"/>
                </a:cubicBezTo>
                <a:cubicBezTo>
                  <a:pt x="230" y="311"/>
                  <a:pt x="223" y="316"/>
                  <a:pt x="223" y="325"/>
                </a:cubicBezTo>
                <a:cubicBezTo>
                  <a:pt x="223" y="338"/>
                  <a:pt x="231" y="341"/>
                  <a:pt x="239" y="341"/>
                </a:cubicBezTo>
                <a:cubicBezTo>
                  <a:pt x="356" y="341"/>
                  <a:pt x="356" y="341"/>
                  <a:pt x="356" y="341"/>
                </a:cubicBezTo>
                <a:cubicBezTo>
                  <a:pt x="431" y="341"/>
                  <a:pt x="431" y="341"/>
                  <a:pt x="431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69" y="341"/>
                  <a:pt x="603" y="288"/>
                  <a:pt x="603" y="236"/>
                </a:cubicBezTo>
                <a:cubicBezTo>
                  <a:pt x="603" y="145"/>
                  <a:pt x="505" y="141"/>
                  <a:pt x="505" y="14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5"/>
          <p:cNvSpPr>
            <a:spLocks/>
          </p:cNvSpPr>
          <p:nvPr userDrawn="1"/>
        </p:nvSpPr>
        <p:spPr bwMode="auto">
          <a:xfrm>
            <a:off x="516402" y="-1316553"/>
            <a:ext cx="11480654" cy="6861176"/>
          </a:xfrm>
          <a:custGeom>
            <a:avLst/>
            <a:gdLst>
              <a:gd name="T0" fmla="*/ 505 w 603"/>
              <a:gd name="T1" fmla="*/ 141 h 341"/>
              <a:gd name="T2" fmla="*/ 483 w 603"/>
              <a:gd name="T3" fmla="*/ 126 h 341"/>
              <a:gd name="T4" fmla="*/ 504 w 603"/>
              <a:gd name="T5" fmla="*/ 113 h 341"/>
              <a:gd name="T6" fmla="*/ 540 w 603"/>
              <a:gd name="T7" fmla="*/ 108 h 341"/>
              <a:gd name="T8" fmla="*/ 578 w 603"/>
              <a:gd name="T9" fmla="*/ 54 h 341"/>
              <a:gd name="T10" fmla="*/ 514 w 603"/>
              <a:gd name="T11" fmla="*/ 0 h 341"/>
              <a:gd name="T12" fmla="*/ 201 w 603"/>
              <a:gd name="T13" fmla="*/ 0 h 341"/>
              <a:gd name="T14" fmla="*/ 165 w 603"/>
              <a:gd name="T15" fmla="*/ 29 h 341"/>
              <a:gd name="T16" fmla="*/ 191 w 603"/>
              <a:gd name="T17" fmla="*/ 58 h 341"/>
              <a:gd name="T18" fmla="*/ 202 w 603"/>
              <a:gd name="T19" fmla="*/ 58 h 341"/>
              <a:gd name="T20" fmla="*/ 215 w 603"/>
              <a:gd name="T21" fmla="*/ 71 h 341"/>
              <a:gd name="T22" fmla="*/ 202 w 603"/>
              <a:gd name="T23" fmla="*/ 84 h 341"/>
              <a:gd name="T24" fmla="*/ 175 w 603"/>
              <a:gd name="T25" fmla="*/ 83 h 341"/>
              <a:gd name="T26" fmla="*/ 49 w 603"/>
              <a:gd name="T27" fmla="*/ 83 h 341"/>
              <a:gd name="T28" fmla="*/ 0 w 603"/>
              <a:gd name="T29" fmla="*/ 133 h 341"/>
              <a:gd name="T30" fmla="*/ 0 w 603"/>
              <a:gd name="T31" fmla="*/ 137 h 341"/>
              <a:gd name="T32" fmla="*/ 36 w 603"/>
              <a:gd name="T33" fmla="*/ 184 h 341"/>
              <a:gd name="T34" fmla="*/ 111 w 603"/>
              <a:gd name="T35" fmla="*/ 184 h 341"/>
              <a:gd name="T36" fmla="*/ 124 w 603"/>
              <a:gd name="T37" fmla="*/ 198 h 341"/>
              <a:gd name="T38" fmla="*/ 111 w 603"/>
              <a:gd name="T39" fmla="*/ 210 h 341"/>
              <a:gd name="T40" fmla="*/ 100 w 603"/>
              <a:gd name="T41" fmla="*/ 210 h 341"/>
              <a:gd name="T42" fmla="*/ 92 w 603"/>
              <a:gd name="T43" fmla="*/ 210 h 341"/>
              <a:gd name="T44" fmla="*/ 54 w 603"/>
              <a:gd name="T45" fmla="*/ 249 h 341"/>
              <a:gd name="T46" fmla="*/ 54 w 603"/>
              <a:gd name="T47" fmla="*/ 253 h 341"/>
              <a:gd name="T48" fmla="*/ 79 w 603"/>
              <a:gd name="T49" fmla="*/ 290 h 341"/>
              <a:gd name="T50" fmla="*/ 240 w 603"/>
              <a:gd name="T51" fmla="*/ 290 h 341"/>
              <a:gd name="T52" fmla="*/ 252 w 603"/>
              <a:gd name="T53" fmla="*/ 300 h 341"/>
              <a:gd name="T54" fmla="*/ 238 w 603"/>
              <a:gd name="T55" fmla="*/ 311 h 341"/>
              <a:gd name="T56" fmla="*/ 223 w 603"/>
              <a:gd name="T57" fmla="*/ 325 h 341"/>
              <a:gd name="T58" fmla="*/ 239 w 603"/>
              <a:gd name="T59" fmla="*/ 341 h 341"/>
              <a:gd name="T60" fmla="*/ 356 w 603"/>
              <a:gd name="T61" fmla="*/ 341 h 341"/>
              <a:gd name="T62" fmla="*/ 431 w 603"/>
              <a:gd name="T63" fmla="*/ 341 h 341"/>
              <a:gd name="T64" fmla="*/ 509 w 603"/>
              <a:gd name="T65" fmla="*/ 341 h 341"/>
              <a:gd name="T66" fmla="*/ 603 w 603"/>
              <a:gd name="T67" fmla="*/ 236 h 341"/>
              <a:gd name="T68" fmla="*/ 505 w 603"/>
              <a:gd name="T69" fmla="*/ 1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3" h="341">
                <a:moveTo>
                  <a:pt x="505" y="141"/>
                </a:moveTo>
                <a:cubicBezTo>
                  <a:pt x="488" y="141"/>
                  <a:pt x="483" y="134"/>
                  <a:pt x="483" y="126"/>
                </a:cubicBezTo>
                <a:cubicBezTo>
                  <a:pt x="483" y="115"/>
                  <a:pt x="493" y="113"/>
                  <a:pt x="504" y="113"/>
                </a:cubicBezTo>
                <a:cubicBezTo>
                  <a:pt x="535" y="112"/>
                  <a:pt x="540" y="108"/>
                  <a:pt x="540" y="108"/>
                </a:cubicBezTo>
                <a:cubicBezTo>
                  <a:pt x="562" y="103"/>
                  <a:pt x="578" y="77"/>
                  <a:pt x="578" y="54"/>
                </a:cubicBezTo>
                <a:cubicBezTo>
                  <a:pt x="578" y="54"/>
                  <a:pt x="584" y="0"/>
                  <a:pt x="514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185" y="0"/>
                  <a:pt x="165" y="8"/>
                  <a:pt x="165" y="29"/>
                </a:cubicBezTo>
                <a:cubicBezTo>
                  <a:pt x="165" y="51"/>
                  <a:pt x="180" y="58"/>
                  <a:pt x="191" y="58"/>
                </a:cubicBezTo>
                <a:cubicBezTo>
                  <a:pt x="202" y="58"/>
                  <a:pt x="202" y="58"/>
                  <a:pt x="202" y="58"/>
                </a:cubicBezTo>
                <a:cubicBezTo>
                  <a:pt x="209" y="58"/>
                  <a:pt x="215" y="64"/>
                  <a:pt x="215" y="71"/>
                </a:cubicBezTo>
                <a:cubicBezTo>
                  <a:pt x="215" y="78"/>
                  <a:pt x="209" y="84"/>
                  <a:pt x="202" y="84"/>
                </a:cubicBezTo>
                <a:cubicBezTo>
                  <a:pt x="175" y="83"/>
                  <a:pt x="175" y="83"/>
                  <a:pt x="175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22" y="83"/>
                  <a:pt x="0" y="105"/>
                  <a:pt x="0" y="13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60"/>
                  <a:pt x="18" y="184"/>
                  <a:pt x="36" y="184"/>
                </a:cubicBezTo>
                <a:cubicBezTo>
                  <a:pt x="111" y="184"/>
                  <a:pt x="111" y="184"/>
                  <a:pt x="111" y="184"/>
                </a:cubicBezTo>
                <a:cubicBezTo>
                  <a:pt x="118" y="184"/>
                  <a:pt x="124" y="191"/>
                  <a:pt x="124" y="198"/>
                </a:cubicBezTo>
                <a:cubicBezTo>
                  <a:pt x="124" y="205"/>
                  <a:pt x="118" y="210"/>
                  <a:pt x="111" y="210"/>
                </a:cubicBezTo>
                <a:cubicBezTo>
                  <a:pt x="100" y="210"/>
                  <a:pt x="100" y="210"/>
                  <a:pt x="100" y="210"/>
                </a:cubicBezTo>
                <a:cubicBezTo>
                  <a:pt x="92" y="210"/>
                  <a:pt x="92" y="210"/>
                  <a:pt x="92" y="210"/>
                </a:cubicBezTo>
                <a:cubicBezTo>
                  <a:pt x="71" y="210"/>
                  <a:pt x="54" y="228"/>
                  <a:pt x="54" y="249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54" y="270"/>
                  <a:pt x="67" y="289"/>
                  <a:pt x="79" y="290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46" y="290"/>
                  <a:pt x="252" y="293"/>
                  <a:pt x="252" y="300"/>
                </a:cubicBezTo>
                <a:cubicBezTo>
                  <a:pt x="252" y="311"/>
                  <a:pt x="238" y="311"/>
                  <a:pt x="238" y="311"/>
                </a:cubicBezTo>
                <a:cubicBezTo>
                  <a:pt x="230" y="311"/>
                  <a:pt x="223" y="316"/>
                  <a:pt x="223" y="325"/>
                </a:cubicBezTo>
                <a:cubicBezTo>
                  <a:pt x="223" y="338"/>
                  <a:pt x="231" y="341"/>
                  <a:pt x="239" y="341"/>
                </a:cubicBezTo>
                <a:cubicBezTo>
                  <a:pt x="356" y="341"/>
                  <a:pt x="356" y="341"/>
                  <a:pt x="356" y="341"/>
                </a:cubicBezTo>
                <a:cubicBezTo>
                  <a:pt x="431" y="341"/>
                  <a:pt x="431" y="341"/>
                  <a:pt x="431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69" y="341"/>
                  <a:pt x="603" y="288"/>
                  <a:pt x="603" y="236"/>
                </a:cubicBezTo>
                <a:cubicBezTo>
                  <a:pt x="603" y="145"/>
                  <a:pt x="505" y="141"/>
                  <a:pt x="505" y="14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7" name="组合 46"/>
          <p:cNvGrpSpPr/>
          <p:nvPr userDrawn="1"/>
        </p:nvGrpSpPr>
        <p:grpSpPr>
          <a:xfrm rot="3053356">
            <a:off x="7298714" y="4410947"/>
            <a:ext cx="577984" cy="3239010"/>
            <a:chOff x="8373151" y="5638588"/>
            <a:chExt cx="577850" cy="1588825"/>
          </a:xfrm>
        </p:grpSpPr>
        <p:sp>
          <p:nvSpPr>
            <p:cNvPr id="98" name="圆角矩形 97"/>
            <p:cNvSpPr/>
            <p:nvPr/>
          </p:nvSpPr>
          <p:spPr>
            <a:xfrm>
              <a:off x="8373151" y="5638588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48"/>
            <p:cNvCxnSpPr/>
            <p:nvPr/>
          </p:nvCxnSpPr>
          <p:spPr>
            <a:xfrm>
              <a:off x="8662076" y="5735119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6"/>
          <p:cNvGrpSpPr/>
          <p:nvPr userDrawn="1"/>
        </p:nvGrpSpPr>
        <p:grpSpPr>
          <a:xfrm rot="8890738">
            <a:off x="3970552" y="-686526"/>
            <a:ext cx="578000" cy="3323704"/>
            <a:chOff x="8373151" y="5638588"/>
            <a:chExt cx="577850" cy="1588825"/>
          </a:xfrm>
        </p:grpSpPr>
        <p:sp>
          <p:nvSpPr>
            <p:cNvPr id="101" name="圆角矩形 100"/>
            <p:cNvSpPr/>
            <p:nvPr/>
          </p:nvSpPr>
          <p:spPr>
            <a:xfrm>
              <a:off x="8373151" y="5638588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8"/>
            <p:cNvCxnSpPr/>
            <p:nvPr/>
          </p:nvCxnSpPr>
          <p:spPr>
            <a:xfrm>
              <a:off x="8662076" y="5735119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5"/>
          <p:cNvGrpSpPr/>
          <p:nvPr userDrawn="1"/>
        </p:nvGrpSpPr>
        <p:grpSpPr>
          <a:xfrm rot="5400000">
            <a:off x="6230754" y="578372"/>
            <a:ext cx="577984" cy="3323800"/>
            <a:chOff x="8373151" y="5638588"/>
            <a:chExt cx="577850" cy="1588825"/>
          </a:xfrm>
        </p:grpSpPr>
        <p:sp>
          <p:nvSpPr>
            <p:cNvPr id="104" name="圆角矩形 103"/>
            <p:cNvSpPr/>
            <p:nvPr/>
          </p:nvSpPr>
          <p:spPr>
            <a:xfrm>
              <a:off x="8373151" y="5638588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7"/>
            <p:cNvCxnSpPr/>
            <p:nvPr/>
          </p:nvCxnSpPr>
          <p:spPr>
            <a:xfrm>
              <a:off x="8662076" y="5735119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29"/>
          <p:cNvGrpSpPr/>
          <p:nvPr userDrawn="1"/>
        </p:nvGrpSpPr>
        <p:grpSpPr>
          <a:xfrm rot="9855317">
            <a:off x="8020021" y="1953060"/>
            <a:ext cx="578000" cy="3238917"/>
            <a:chOff x="8373151" y="5638588"/>
            <a:chExt cx="577850" cy="1588825"/>
          </a:xfrm>
        </p:grpSpPr>
        <p:sp>
          <p:nvSpPr>
            <p:cNvPr id="107" name="圆角矩形 106"/>
            <p:cNvSpPr/>
            <p:nvPr/>
          </p:nvSpPr>
          <p:spPr>
            <a:xfrm>
              <a:off x="8373151" y="5638588"/>
              <a:ext cx="577850" cy="158882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31"/>
            <p:cNvCxnSpPr/>
            <p:nvPr/>
          </p:nvCxnSpPr>
          <p:spPr>
            <a:xfrm>
              <a:off x="8662076" y="5735119"/>
              <a:ext cx="0" cy="1492294"/>
            </a:xfrm>
            <a:prstGeom prst="line">
              <a:avLst/>
            </a:prstGeom>
            <a:ln w="762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本占位符 108"/>
          <p:cNvSpPr>
            <a:spLocks noGrp="1"/>
          </p:cNvSpPr>
          <p:nvPr>
            <p:ph type="body" sz="quarter" idx="12"/>
          </p:nvPr>
        </p:nvSpPr>
        <p:spPr>
          <a:xfrm>
            <a:off x="2557391" y="2638418"/>
            <a:ext cx="4447079" cy="1424021"/>
          </a:xfrm>
          <a:custGeom>
            <a:avLst/>
            <a:gdLst>
              <a:gd name="connsiteX0" fmla="*/ 0 w 4445921"/>
              <a:gd name="connsiteY0" fmla="*/ 0 h 1423691"/>
              <a:gd name="connsiteX1" fmla="*/ 4445921 w 4445921"/>
              <a:gd name="connsiteY1" fmla="*/ 0 h 1423691"/>
              <a:gd name="connsiteX2" fmla="*/ 4445921 w 4445921"/>
              <a:gd name="connsiteY2" fmla="*/ 1423691 h 1423691"/>
              <a:gd name="connsiteX3" fmla="*/ 0 w 4445921"/>
              <a:gd name="connsiteY3" fmla="*/ 1423691 h 14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921" h="1423691">
                <a:moveTo>
                  <a:pt x="0" y="0"/>
                </a:moveTo>
                <a:lnTo>
                  <a:pt x="4445921" y="0"/>
                </a:lnTo>
                <a:lnTo>
                  <a:pt x="4445921" y="1423691"/>
                </a:lnTo>
                <a:lnTo>
                  <a:pt x="0" y="142369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r">
              <a:lnSpc>
                <a:spcPct val="13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0" name="文本占位符 109"/>
          <p:cNvSpPr>
            <a:spLocks noGrp="1"/>
          </p:cNvSpPr>
          <p:nvPr>
            <p:ph type="body" sz="quarter" idx="13"/>
          </p:nvPr>
        </p:nvSpPr>
        <p:spPr>
          <a:xfrm>
            <a:off x="5790135" y="4955407"/>
            <a:ext cx="5160219" cy="1290914"/>
          </a:xfrm>
          <a:custGeom>
            <a:avLst/>
            <a:gdLst>
              <a:gd name="connsiteX0" fmla="*/ 0 w 4445921"/>
              <a:gd name="connsiteY0" fmla="*/ 0 h 1423691"/>
              <a:gd name="connsiteX1" fmla="*/ 4445921 w 4445921"/>
              <a:gd name="connsiteY1" fmla="*/ 0 h 1423691"/>
              <a:gd name="connsiteX2" fmla="*/ 4445921 w 4445921"/>
              <a:gd name="connsiteY2" fmla="*/ 1423691 h 1423691"/>
              <a:gd name="connsiteX3" fmla="*/ 0 w 4445921"/>
              <a:gd name="connsiteY3" fmla="*/ 1423691 h 14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921" h="1423691">
                <a:moveTo>
                  <a:pt x="0" y="0"/>
                </a:moveTo>
                <a:lnTo>
                  <a:pt x="4445921" y="0"/>
                </a:lnTo>
                <a:lnTo>
                  <a:pt x="4445921" y="1423691"/>
                </a:lnTo>
                <a:lnTo>
                  <a:pt x="0" y="142369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1" name="文本占位符 110"/>
          <p:cNvSpPr>
            <a:spLocks noGrp="1"/>
          </p:cNvSpPr>
          <p:nvPr>
            <p:ph type="body" sz="quarter" idx="14"/>
          </p:nvPr>
        </p:nvSpPr>
        <p:spPr>
          <a:xfrm>
            <a:off x="4738056" y="151355"/>
            <a:ext cx="3871718" cy="1166160"/>
          </a:xfrm>
          <a:custGeom>
            <a:avLst/>
            <a:gdLst>
              <a:gd name="connsiteX0" fmla="*/ 0 w 4445921"/>
              <a:gd name="connsiteY0" fmla="*/ 0 h 1423691"/>
              <a:gd name="connsiteX1" fmla="*/ 4445921 w 4445921"/>
              <a:gd name="connsiteY1" fmla="*/ 0 h 1423691"/>
              <a:gd name="connsiteX2" fmla="*/ 4445921 w 4445921"/>
              <a:gd name="connsiteY2" fmla="*/ 1423691 h 1423691"/>
              <a:gd name="connsiteX3" fmla="*/ 0 w 4445921"/>
              <a:gd name="connsiteY3" fmla="*/ 1423691 h 14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921" h="1423691">
                <a:moveTo>
                  <a:pt x="0" y="0"/>
                </a:moveTo>
                <a:lnTo>
                  <a:pt x="4445921" y="0"/>
                </a:lnTo>
                <a:lnTo>
                  <a:pt x="4445921" y="1423691"/>
                </a:lnTo>
                <a:lnTo>
                  <a:pt x="0" y="142369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3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180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943" y="631083"/>
            <a:ext cx="5236938" cy="5230436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804" y="1098642"/>
            <a:ext cx="10321105" cy="4396006"/>
          </a:xfrm>
        </p:spPr>
        <p:txBody>
          <a:bodyPr anchor="ctr">
            <a:noAutofit/>
          </a:bodyPr>
          <a:lstStyle>
            <a:lvl1pPr algn="ctr">
              <a:defRPr sz="10002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622" y="5980581"/>
            <a:ext cx="8047468" cy="74245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804" y="6377155"/>
            <a:ext cx="2330329" cy="348543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1420" y="6377155"/>
            <a:ext cx="4115872" cy="34587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9580" y="6377155"/>
            <a:ext cx="2330330" cy="34587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538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15425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15093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774" y="1074137"/>
            <a:ext cx="8189203" cy="4065568"/>
          </a:xfrm>
        </p:spPr>
        <p:txBody>
          <a:bodyPr anchor="b">
            <a:normAutofit/>
          </a:bodyPr>
          <a:lstStyle>
            <a:lvl1pPr>
              <a:defRPr sz="8402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3775" y="5160976"/>
            <a:ext cx="7019315" cy="95135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7389" y="6377155"/>
            <a:ext cx="1494336" cy="34854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0439" y="6377155"/>
            <a:ext cx="4115872" cy="34587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5023" y="6377155"/>
            <a:ext cx="1487953" cy="34587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5371" cy="6859588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16182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628" y="2286529"/>
            <a:ext cx="4801850" cy="3620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527" y="2286529"/>
            <a:ext cx="4801850" cy="3620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7143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231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054" y="381089"/>
            <a:ext cx="10175349" cy="14938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004" y="2200143"/>
            <a:ext cx="4801850" cy="6326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91" indent="0">
              <a:buNone/>
              <a:defRPr sz="19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628" y="2909776"/>
            <a:ext cx="4801850" cy="29970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5592" y="2200143"/>
            <a:ext cx="4801850" cy="6326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91" indent="0">
              <a:buNone/>
              <a:defRPr sz="19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5592" y="2909776"/>
            <a:ext cx="4801850" cy="29970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93372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27558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88136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91736" y="0"/>
            <a:ext cx="4803439" cy="6859588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056" y="457305"/>
            <a:ext cx="3092920" cy="119694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50" y="920590"/>
            <a:ext cx="6160022" cy="4986278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0057" y="1741739"/>
            <a:ext cx="3092920" cy="416512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251" y="6377155"/>
            <a:ext cx="1233676" cy="348543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4168" y="6377155"/>
            <a:ext cx="3483086" cy="345876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2496" y="6377155"/>
            <a:ext cx="1232777" cy="345876"/>
          </a:xfrm>
        </p:spPr>
        <p:txBody>
          <a:bodyPr/>
          <a:lstStyle/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538" cy="6859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53213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538" y="1"/>
            <a:ext cx="7357501" cy="6859587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91736" y="0"/>
            <a:ext cx="4803439" cy="6859588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538" cy="6859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055" y="457306"/>
            <a:ext cx="3092922" cy="119694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0055" y="1741739"/>
            <a:ext cx="3092922" cy="416512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6149" y="6377155"/>
            <a:ext cx="1232777" cy="348543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4169" y="6377155"/>
            <a:ext cx="3483085" cy="345876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9049" y="6377155"/>
            <a:ext cx="1234761" cy="345876"/>
          </a:xfrm>
        </p:spPr>
        <p:txBody>
          <a:bodyPr/>
          <a:lstStyle/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82528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71149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8942" y="382474"/>
            <a:ext cx="1492521" cy="56017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628" y="382474"/>
            <a:ext cx="8394771" cy="560170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86831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>
            <a:spLocks noChangeAspect="1"/>
          </p:cNvSpPr>
          <p:nvPr userDrawn="1"/>
        </p:nvSpPr>
        <p:spPr>
          <a:xfrm flipH="1" flipV="1">
            <a:off x="8595175" y="0"/>
            <a:ext cx="3600000" cy="36000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>
            <a:spLocks noChangeAspect="1"/>
          </p:cNvSpPr>
          <p:nvPr userDrawn="1"/>
        </p:nvSpPr>
        <p:spPr>
          <a:xfrm>
            <a:off x="0" y="3259588"/>
            <a:ext cx="3600000" cy="36000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5175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553587" y="621794"/>
            <a:ext cx="11088000" cy="56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5175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37587" y="279794"/>
            <a:ext cx="11520000" cy="63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720000"/>
            <a:ext cx="72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1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5175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37587" y="279794"/>
            <a:ext cx="11520000" cy="63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8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941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>
            <a:spLocks noChangeAspect="1"/>
          </p:cNvSpPr>
          <p:nvPr userDrawn="1"/>
        </p:nvSpPr>
        <p:spPr>
          <a:xfrm flipH="1" flipV="1">
            <a:off x="8595175" y="0"/>
            <a:ext cx="3600000" cy="36000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>
            <a:spLocks noChangeAspect="1"/>
          </p:cNvSpPr>
          <p:nvPr userDrawn="1"/>
        </p:nvSpPr>
        <p:spPr>
          <a:xfrm>
            <a:off x="0" y="3259588"/>
            <a:ext cx="3600000" cy="36000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5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 advTm="2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5175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37587" y="279794"/>
            <a:ext cx="11520000" cy="63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2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 advTm="2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 advTm="2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3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7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4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6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67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5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A3F3-80E9-46F9-8918-851CB896B94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277B-F7B4-46DB-8233-E2865FD7E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83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</p:sldLayoutIdLst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2004" y="382473"/>
            <a:ext cx="10180973" cy="149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004" y="2286531"/>
            <a:ext cx="10180973" cy="359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2004" y="6377155"/>
            <a:ext cx="2330329" cy="348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77155"/>
            <a:ext cx="4115872" cy="34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4" y="6377155"/>
            <a:ext cx="2820133" cy="345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A27C80-5FD3-4361-BB31-75FBA196661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6056" cy="6859588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11637" y="0"/>
            <a:ext cx="283538" cy="6859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709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691" r:id="rId14"/>
    <p:sldLayoutId id="2147483697" r:id="rId15"/>
    <p:sldLayoutId id="2147483696" r:id="rId16"/>
    <p:sldLayoutId id="2147483695" r:id="rId17"/>
    <p:sldLayoutId id="2147483728" r:id="rId18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 advTm="2000">
        <p:fade/>
      </p:transition>
    </mc:Fallback>
  </mc:AlternateContent>
  <p:hf sldNum="0"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5101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2"/>
          <p:cNvSpPr txBox="1"/>
          <p:nvPr/>
        </p:nvSpPr>
        <p:spPr>
          <a:xfrm>
            <a:off x="4992686" y="3077707"/>
            <a:ext cx="2209800" cy="704174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TW" altLang="en-US" sz="40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專題製作</a:t>
            </a:r>
            <a:endParaRPr lang="zh-CN" altLang="en-US" sz="40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0B6FC9-8D0B-4AED-BA78-E48C88794428}"/>
              </a:ext>
            </a:extLst>
          </p:cNvPr>
          <p:cNvSpPr/>
          <p:nvPr/>
        </p:nvSpPr>
        <p:spPr>
          <a:xfrm>
            <a:off x="4116387" y="2210594"/>
            <a:ext cx="3962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9F273D-A502-413A-98C0-35482F4F9B70}"/>
              </a:ext>
            </a:extLst>
          </p:cNvPr>
          <p:cNvSpPr/>
          <p:nvPr/>
        </p:nvSpPr>
        <p:spPr>
          <a:xfrm>
            <a:off x="5088334" y="4910196"/>
            <a:ext cx="2018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583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TW" b="1" dirty="0" smtClean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等线" panose="02010600030101010101" pitchFamily="2" charset="-122"/>
                <a:cs typeface="Arial"/>
              </a:rPr>
              <a:t>109</a:t>
            </a:r>
            <a:r>
              <a:rPr kumimoji="1" lang="zh-TW" altLang="en-US" b="1" dirty="0" smtClean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等线" panose="02010600030101010101" pitchFamily="2" charset="-122"/>
                <a:cs typeface="Arial"/>
              </a:rPr>
              <a:t> 前</a:t>
            </a:r>
            <a:r>
              <a:rPr kumimoji="1" lang="zh-TW" altLang="en-US" b="1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等线" panose="02010600030101010101" pitchFamily="2" charset="-122"/>
                <a:cs typeface="Arial"/>
              </a:rPr>
              <a:t>端網頁</a:t>
            </a:r>
            <a:r>
              <a:rPr kumimoji="1" lang="zh-TW" altLang="en-US" b="1" dirty="0" smtClean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等线" panose="02010600030101010101" pitchFamily="2" charset="-122"/>
                <a:cs typeface="Arial"/>
              </a:rPr>
              <a:t>開發</a:t>
            </a:r>
            <a:endParaRPr kumimoji="1" lang="en-US" altLang="zh-TW" b="1" dirty="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ea typeface="等线" panose="02010600030101010101" pitchFamily="2" charset="-122"/>
              <a:cs typeface="Arial"/>
            </a:endParaRPr>
          </a:p>
          <a:p>
            <a:pPr algn="ctr" defTabSz="914583" fontAlgn="auto">
              <a:spcBef>
                <a:spcPts val="0"/>
              </a:spcBef>
              <a:spcAft>
                <a:spcPts val="0"/>
              </a:spcAft>
            </a:pPr>
            <a:r>
              <a:rPr kumimoji="1" lang="zh-TW" altLang="en-US" b="1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等线" panose="02010600030101010101" pitchFamily="2" charset="-122"/>
                <a:cs typeface="Arial"/>
              </a:rPr>
              <a:t>紀岱欣</a:t>
            </a:r>
            <a:endParaRPr kumimoji="1" lang="en-US" altLang="zh-CN" b="1" dirty="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ea typeface="等线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5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2"/>
          <p:cNvSpPr txBox="1"/>
          <p:nvPr/>
        </p:nvSpPr>
        <p:spPr>
          <a:xfrm>
            <a:off x="1260000" y="666000"/>
            <a:ext cx="4553911" cy="457953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網站配置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本框 2"/>
          <p:cNvSpPr txBox="1"/>
          <p:nvPr/>
        </p:nvSpPr>
        <p:spPr>
          <a:xfrm>
            <a:off x="630794" y="1219994"/>
            <a:ext cx="2703988" cy="334842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sz="16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個人中</a:t>
            </a:r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</a:t>
            </a:r>
            <a:endParaRPr lang="en-US" altLang="zh-CN" sz="16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3E8E73C2-BA20-4BD7-AF7E-CF2D7825BB2B}"/>
              </a:ext>
            </a:extLst>
          </p:cNvPr>
          <p:cNvSpPr txBox="1"/>
          <p:nvPr/>
        </p:nvSpPr>
        <p:spPr>
          <a:xfrm>
            <a:off x="6402387" y="1251315"/>
            <a:ext cx="2703988" cy="334842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sz="16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endParaRPr lang="en-US" altLang="zh-CN" sz="16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987" y="1257624"/>
            <a:ext cx="4646612" cy="529687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87" y="1249054"/>
            <a:ext cx="4419600" cy="52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5B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2578281" y="1082316"/>
            <a:ext cx="7064258" cy="4217096"/>
            <a:chOff x="1932786" y="811319"/>
            <a:chExt cx="5297657" cy="3162502"/>
          </a:xfrm>
        </p:grpSpPr>
        <p:sp>
          <p:nvSpPr>
            <p:cNvPr id="2" name="矩形 1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32786" y="2148386"/>
              <a:ext cx="5297657" cy="692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TW" altLang="en-US" sz="54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  <a:ea typeface="等线" panose="02010600030101010101" pitchFamily="2" charset="-122"/>
                </a:rPr>
                <a:t>網站資料庫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93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00812"/>
              </p:ext>
            </p:extLst>
          </p:nvPr>
        </p:nvGraphicFramePr>
        <p:xfrm>
          <a:off x="1068388" y="1"/>
          <a:ext cx="10210799" cy="679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724">
                  <a:extLst>
                    <a:ext uri="{9D8B030D-6E8A-4147-A177-3AD203B41FA5}">
                      <a16:colId xmlns:a16="http://schemas.microsoft.com/office/drawing/2014/main" val="2217016938"/>
                    </a:ext>
                  </a:extLst>
                </a:gridCol>
                <a:gridCol w="2195483">
                  <a:extLst>
                    <a:ext uri="{9D8B030D-6E8A-4147-A177-3AD203B41FA5}">
                      <a16:colId xmlns:a16="http://schemas.microsoft.com/office/drawing/2014/main" val="2475552578"/>
                    </a:ext>
                  </a:extLst>
                </a:gridCol>
                <a:gridCol w="3046410">
                  <a:extLst>
                    <a:ext uri="{9D8B030D-6E8A-4147-A177-3AD203B41FA5}">
                      <a16:colId xmlns:a16="http://schemas.microsoft.com/office/drawing/2014/main" val="1596983817"/>
                    </a:ext>
                  </a:extLst>
                </a:gridCol>
                <a:gridCol w="3094182">
                  <a:extLst>
                    <a:ext uri="{9D8B030D-6E8A-4147-A177-3AD203B41FA5}">
                      <a16:colId xmlns:a16="http://schemas.microsoft.com/office/drawing/2014/main" val="1293906214"/>
                    </a:ext>
                  </a:extLst>
                </a:gridCol>
              </a:tblGrid>
              <a:tr h="510499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2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提案資料 </a:t>
                      </a:r>
                      <a:r>
                        <a:rPr lang="en-US" altLang="zh-TW" sz="26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CaseList</a:t>
                      </a:r>
                      <a:endParaRPr lang="zh-TW" altLang="en-US" sz="2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43653"/>
                  </a:ext>
                </a:extLst>
              </a:tr>
              <a:tr h="48046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中文名稱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英文名稱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限制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是否顯示</a:t>
                      </a:r>
                      <a:r>
                        <a:rPr lang="en-US" altLang="zh-TW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(Display)</a:t>
                      </a:r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於前台 </a:t>
                      </a:r>
                      <a:r>
                        <a:rPr lang="en-US" altLang="zh-TW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 </a:t>
                      </a:r>
                      <a:r>
                        <a:rPr lang="en-US" altLang="zh-TW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4950777"/>
                  </a:ext>
                </a:extLst>
              </a:tr>
              <a:tr h="48046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訂購者帳號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UserId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+mn-ea"/>
                        </a:rPr>
                        <a:t>* 不確定  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流水號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自定義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/>
                </a:tc>
                <a:extLst>
                  <a:ext uri="{0D108BD9-81ED-4DB2-BD59-A6C34878D82A}">
                    <a16:rowId xmlns:a16="http://schemas.microsoft.com/office/drawing/2014/main" val="2099172754"/>
                  </a:ext>
                </a:extLst>
              </a:tr>
              <a:tr h="48046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標題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最多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字元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/>
                </a:tc>
                <a:extLst>
                  <a:ext uri="{0D108BD9-81ED-4DB2-BD59-A6C34878D82A}">
                    <a16:rowId xmlns:a16="http://schemas.microsoft.com/office/drawing/2014/main" val="2378777112"/>
                  </a:ext>
                </a:extLst>
              </a:tr>
              <a:tr h="48046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提案人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最多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字元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/>
                </a:tc>
                <a:extLst>
                  <a:ext uri="{0D108BD9-81ED-4DB2-BD59-A6C34878D82A}">
                    <a16:rowId xmlns:a16="http://schemas.microsoft.com/office/drawing/2014/main" val="1823087501"/>
                  </a:ext>
                </a:extLst>
              </a:tr>
              <a:tr h="45080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提交日期</a:t>
                      </a: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 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2020/06/19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09:58</a:t>
                      </a: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815105"/>
                  </a:ext>
                </a:extLst>
              </a:tr>
              <a:tr h="48046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地區</a:t>
                      </a:r>
                      <a:endParaRPr lang="en-US" altLang="zh-TW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Local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 不確定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494457"/>
                  </a:ext>
                </a:extLst>
              </a:tr>
              <a:tr h="48046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連絡電話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Phone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最多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字元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19989"/>
                  </a:ext>
                </a:extLst>
              </a:tr>
              <a:tr h="48046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聯絡信箱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必須符合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89434"/>
                  </a:ext>
                </a:extLst>
              </a:tr>
              <a:tr h="48046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預算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+mn-ea"/>
                        </a:rPr>
                        <a:t>Budget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0~10,000,000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404344"/>
                  </a:ext>
                </a:extLst>
              </a:tr>
              <a:tr h="48046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期限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Deadline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需大於 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260"/>
                  </a:ext>
                </a:extLst>
              </a:tr>
              <a:tr h="48046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是否可選端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 err="1">
                          <a:latin typeface="微軟正黑體" panose="020B0604030504040204" pitchFamily="34" charset="-120"/>
                          <a:ea typeface="+mn-ea"/>
                        </a:rPr>
                        <a:t>WorkFromHome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必須面談 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全選端 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視情況調整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899614"/>
                  </a:ext>
                </a:extLst>
              </a:tr>
              <a:tr h="54414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網頁程式設計 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程式設計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資料庫 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技術顧問教學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110620"/>
                  </a:ext>
                </a:extLst>
              </a:tr>
              <a:tr h="48046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Description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最多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字元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69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29864"/>
              </p:ext>
            </p:extLst>
          </p:nvPr>
        </p:nvGraphicFramePr>
        <p:xfrm>
          <a:off x="1068387" y="305594"/>
          <a:ext cx="10210799" cy="617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724">
                  <a:extLst>
                    <a:ext uri="{9D8B030D-6E8A-4147-A177-3AD203B41FA5}">
                      <a16:colId xmlns:a16="http://schemas.microsoft.com/office/drawing/2014/main" val="2217016938"/>
                    </a:ext>
                  </a:extLst>
                </a:gridCol>
                <a:gridCol w="2195483">
                  <a:extLst>
                    <a:ext uri="{9D8B030D-6E8A-4147-A177-3AD203B41FA5}">
                      <a16:colId xmlns:a16="http://schemas.microsoft.com/office/drawing/2014/main" val="2475552578"/>
                    </a:ext>
                  </a:extLst>
                </a:gridCol>
                <a:gridCol w="3046410">
                  <a:extLst>
                    <a:ext uri="{9D8B030D-6E8A-4147-A177-3AD203B41FA5}">
                      <a16:colId xmlns:a16="http://schemas.microsoft.com/office/drawing/2014/main" val="1596983817"/>
                    </a:ext>
                  </a:extLst>
                </a:gridCol>
                <a:gridCol w="3094182">
                  <a:extLst>
                    <a:ext uri="{9D8B030D-6E8A-4147-A177-3AD203B41FA5}">
                      <a16:colId xmlns:a16="http://schemas.microsoft.com/office/drawing/2014/main" val="1293906214"/>
                    </a:ext>
                  </a:extLst>
                </a:gridCol>
              </a:tblGrid>
              <a:tr h="928564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2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意見表單 </a:t>
                      </a:r>
                      <a:r>
                        <a:rPr lang="en-US" altLang="zh-TW" sz="2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</a:t>
                      </a:r>
                      <a:r>
                        <a:rPr lang="en-US" altLang="zh-TW" sz="2600" b="1" dirty="0">
                          <a:latin typeface="微軟正黑體" panose="020B0604030504040204" pitchFamily="34" charset="-120"/>
                          <a:ea typeface="+mn-ea"/>
                        </a:rPr>
                        <a:t>uggestion</a:t>
                      </a:r>
                      <a:endParaRPr lang="zh-TW" altLang="en-US" sz="2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43653"/>
                  </a:ext>
                </a:extLst>
              </a:tr>
              <a:tr h="87393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中文名稱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英文名稱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限制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是否顯示</a:t>
                      </a:r>
                      <a:r>
                        <a:rPr lang="en-US" altLang="zh-TW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(Display)</a:t>
                      </a:r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於前台 </a:t>
                      </a:r>
                      <a:r>
                        <a:rPr lang="en-US" altLang="zh-TW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 </a:t>
                      </a:r>
                      <a:r>
                        <a:rPr lang="en-US" altLang="zh-TW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4950777"/>
                  </a:ext>
                </a:extLst>
              </a:tr>
              <a:tr h="87393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 err="1">
                          <a:latin typeface="微軟正黑體" panose="020B0604030504040204" pitchFamily="34" charset="-120"/>
                          <a:ea typeface="+mn-ea"/>
                        </a:rPr>
                        <a:t>Suggestion</a:t>
                      </a:r>
                      <a:r>
                        <a:rPr lang="en-US" altLang="zh-TW" sz="15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最多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字元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/>
                </a:tc>
                <a:extLst>
                  <a:ext uri="{0D108BD9-81ED-4DB2-BD59-A6C34878D82A}">
                    <a16:rowId xmlns:a16="http://schemas.microsoft.com/office/drawing/2014/main" val="2378777112"/>
                  </a:ext>
                </a:extLst>
              </a:tr>
              <a:tr h="87393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聯絡信箱</a:t>
                      </a: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 err="1">
                          <a:latin typeface="微軟正黑體" panose="020B0604030504040204" pitchFamily="34" charset="-120"/>
                          <a:ea typeface="+mn-ea"/>
                        </a:rPr>
                        <a:t>SuggestionEmail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必須符合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</a:t>
                      </a: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89434"/>
                  </a:ext>
                </a:extLst>
              </a:tr>
              <a:tr h="87393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+mn-ea"/>
                        </a:rPr>
                        <a:t>Gender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 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女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 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不透漏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404344"/>
                  </a:ext>
                </a:extLst>
              </a:tr>
              <a:tr h="87393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送出日期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260"/>
                  </a:ext>
                </a:extLst>
              </a:tr>
              <a:tr h="87393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您的意見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 err="1">
                          <a:latin typeface="微軟正黑體" panose="020B0604030504040204" pitchFamily="34" charset="-120"/>
                          <a:ea typeface="+mn-ea"/>
                        </a:rPr>
                        <a:t>Suggestion</a:t>
                      </a:r>
                      <a:r>
                        <a:rPr lang="en-US" altLang="zh-TW" sz="1500" dirty="0" err="1"/>
                        <a:t>Description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最多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字元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69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6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63299"/>
              </p:ext>
            </p:extLst>
          </p:nvPr>
        </p:nvGraphicFramePr>
        <p:xfrm>
          <a:off x="1068387" y="305594"/>
          <a:ext cx="10210799" cy="617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724">
                  <a:extLst>
                    <a:ext uri="{9D8B030D-6E8A-4147-A177-3AD203B41FA5}">
                      <a16:colId xmlns:a16="http://schemas.microsoft.com/office/drawing/2014/main" val="2217016938"/>
                    </a:ext>
                  </a:extLst>
                </a:gridCol>
                <a:gridCol w="2195483">
                  <a:extLst>
                    <a:ext uri="{9D8B030D-6E8A-4147-A177-3AD203B41FA5}">
                      <a16:colId xmlns:a16="http://schemas.microsoft.com/office/drawing/2014/main" val="2475552578"/>
                    </a:ext>
                  </a:extLst>
                </a:gridCol>
                <a:gridCol w="3046410">
                  <a:extLst>
                    <a:ext uri="{9D8B030D-6E8A-4147-A177-3AD203B41FA5}">
                      <a16:colId xmlns:a16="http://schemas.microsoft.com/office/drawing/2014/main" val="1596983817"/>
                    </a:ext>
                  </a:extLst>
                </a:gridCol>
                <a:gridCol w="3094182">
                  <a:extLst>
                    <a:ext uri="{9D8B030D-6E8A-4147-A177-3AD203B41FA5}">
                      <a16:colId xmlns:a16="http://schemas.microsoft.com/office/drawing/2014/main" val="1293906214"/>
                    </a:ext>
                  </a:extLst>
                </a:gridCol>
              </a:tblGrid>
              <a:tr h="596139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2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後台資料</a:t>
                      </a:r>
                    </a:p>
                  </a:txBody>
                  <a:tcPr marL="85917" marR="85917" marT="42959" marB="4295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43653"/>
                  </a:ext>
                </a:extLst>
              </a:tr>
              <a:tr h="56107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中文名稱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英文名稱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dirty="0">
                          <a:latin typeface="微軟正黑體" panose="020B0604030504040204" pitchFamily="34" charset="-120"/>
                          <a:ea typeface="+mn-ea"/>
                        </a:rPr>
                        <a:t>設定</a:t>
                      </a:r>
                      <a:endParaRPr lang="zh-TW" altLang="en-US" sz="15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4950777"/>
                  </a:ext>
                </a:extLst>
              </a:tr>
              <a:tr h="561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會員管理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kern="1200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UserManage</a:t>
                      </a: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帳號查詢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封鎖</a:t>
                      </a:r>
                      <a:r>
                        <a:rPr lang="en-US" altLang="zh-TW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解除封鎖</a:t>
                      </a:r>
                    </a:p>
                  </a:txBody>
                  <a:tcPr marL="85917" marR="85917" marT="42959" marB="42959" anchor="ctr"/>
                </a:tc>
                <a:extLst>
                  <a:ext uri="{0D108BD9-81ED-4DB2-BD59-A6C34878D82A}">
                    <a16:rowId xmlns:a16="http://schemas.microsoft.com/office/drawing/2014/main" val="2099172754"/>
                  </a:ext>
                </a:extLst>
              </a:tr>
              <a:tr h="561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後台帳號管理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algn="l" defTabSz="914583" rtl="0" eaLnBrk="1" latinLnBrk="0" hangingPunct="1"/>
                      <a:r>
                        <a:rPr lang="en-US" altLang="zh-TW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Admin</a:t>
                      </a: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帳號查詢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en-US" altLang="zh-TW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</a:t>
                      </a:r>
                    </a:p>
                  </a:txBody>
                  <a:tcPr marL="85917" marR="85917" marT="42959" marB="42959" anchor="ctr"/>
                </a:tc>
                <a:extLst>
                  <a:ext uri="{0D108BD9-81ED-4DB2-BD59-A6C34878D82A}">
                    <a16:rowId xmlns:a16="http://schemas.microsoft.com/office/drawing/2014/main" val="2378777112"/>
                  </a:ext>
                </a:extLst>
              </a:tr>
              <a:tr h="561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前台管理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Front</a:t>
                      </a: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廣告管理</a:t>
                      </a:r>
                    </a:p>
                  </a:txBody>
                  <a:tcPr marL="85917" marR="85917" marT="42959" marB="4295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廣告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banner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連結</a:t>
                      </a:r>
                    </a:p>
                  </a:txBody>
                  <a:tcPr marL="85917" marR="85917" marT="42959" marB="42959" anchor="ctr"/>
                </a:tc>
                <a:extLst>
                  <a:ext uri="{0D108BD9-81ED-4DB2-BD59-A6C34878D82A}">
                    <a16:rowId xmlns:a16="http://schemas.microsoft.com/office/drawing/2014/main" val="1823087501"/>
                  </a:ext>
                </a:extLst>
              </a:tr>
              <a:tr h="526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網站介紹文案</a:t>
                      </a: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更新</a:t>
                      </a:r>
                      <a:r>
                        <a:rPr lang="en-US" altLang="zh-TW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刪除文案</a:t>
                      </a:r>
                      <a:endParaRPr lang="en-US" altLang="zh-TW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815105"/>
                  </a:ext>
                </a:extLst>
              </a:tr>
              <a:tr h="561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輪播圖網址、排序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更新</a:t>
                      </a:r>
                      <a:r>
                        <a:rPr lang="en-US" altLang="zh-TW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調整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494457"/>
                  </a:ext>
                </a:extLst>
              </a:tr>
              <a:tr h="561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報表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Chart</a:t>
                      </a: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當日</a:t>
                      </a:r>
                      <a:r>
                        <a:rPr lang="en-US" altLang="zh-TW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月新增案件數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19989"/>
                  </a:ext>
                </a:extLst>
              </a:tr>
              <a:tr h="561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當日</a:t>
                      </a:r>
                      <a:r>
                        <a:rPr lang="en-US" altLang="zh-TW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月新增註冊人數</a:t>
                      </a: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89434"/>
                  </a:ext>
                </a:extLst>
              </a:tr>
              <a:tr h="561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總案件數</a:t>
                      </a:r>
                      <a:r>
                        <a:rPr lang="en-US" altLang="zh-TW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總人數</a:t>
                      </a: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404344"/>
                  </a:ext>
                </a:extLst>
              </a:tr>
              <a:tr h="561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用戶意見</a:t>
                      </a: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Suggestion</a:t>
                      </a: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5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5917" marR="85917" marT="42959" marB="42959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2545026" y="1082316"/>
            <a:ext cx="7064258" cy="4217096"/>
            <a:chOff x="1907847" y="811319"/>
            <a:chExt cx="5297657" cy="3162502"/>
          </a:xfrm>
        </p:grpSpPr>
        <p:sp>
          <p:nvSpPr>
            <p:cNvPr id="2" name="矩形 1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07847" y="1736581"/>
              <a:ext cx="5297657" cy="13156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TW" altLang="en-US" sz="54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  <a:ea typeface="等线" panose="02010600030101010101" pitchFamily="2" charset="-122"/>
                </a:rPr>
                <a:t>設計</a:t>
              </a:r>
              <a:endParaRPr kumimoji="1" lang="en-US" altLang="zh-TW" sz="5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等线" panose="02010600030101010101" pitchFamily="2" charset="-122"/>
              </a:endParaRPr>
            </a:p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TW" altLang="en-US" sz="54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  <a:ea typeface="等线" panose="02010600030101010101" pitchFamily="2" charset="-122"/>
                </a:rPr>
                <a:t>使用技術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5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2"/>
          <p:cNvSpPr txBox="1"/>
          <p:nvPr/>
        </p:nvSpPr>
        <p:spPr>
          <a:xfrm>
            <a:off x="1260000" y="666000"/>
            <a:ext cx="3084987" cy="457953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網站主色系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11449" y="1565991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#B2A59F</a:t>
            </a:r>
            <a:r>
              <a:rPr lang="zh-TW" altLang="en-US" sz="3200" dirty="0"/>
              <a:t> 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7" y="1333169"/>
            <a:ext cx="4659809" cy="4230729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806720" y="2585362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#023459</a:t>
            </a:r>
            <a:r>
              <a:rPr lang="zh-TW" altLang="en-US" sz="3200" dirty="0"/>
              <a:t> 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833455" y="3621804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#1e646e</a:t>
            </a:r>
            <a:endParaRPr lang="zh-TW" altLang="en-US" sz="3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791025" y="4731014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#002c2f</a:t>
            </a:r>
            <a:r>
              <a:rPr lang="zh-TW" altLang="en-US" sz="3200" dirty="0"/>
              <a:t> 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487987" y="5563898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#32435F</a:t>
            </a:r>
            <a:r>
              <a:rPr lang="zh-TW" altLang="en-US" sz="3200" dirty="0"/>
              <a:t> 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5394754" y="620665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#E8C7B6</a:t>
            </a:r>
            <a:r>
              <a:rPr lang="zh-TW" altLang="en-US" sz="3200" dirty="0"/>
              <a:t> 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956094" y="4714509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#01273C</a:t>
            </a:r>
            <a:r>
              <a:rPr lang="zh-TW" altLang="en-US" sz="3200" dirty="0"/>
              <a:t>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982787" y="360837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#353C42</a:t>
            </a:r>
            <a:r>
              <a:rPr lang="zh-TW" altLang="en-US" sz="3200" dirty="0"/>
              <a:t> 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1982787" y="2588163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#607178</a:t>
            </a:r>
            <a:r>
              <a:rPr lang="zh-TW" altLang="en-US" sz="3200" dirty="0"/>
              <a:t> 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1982787" y="1559385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#FBD1A7</a:t>
            </a:r>
            <a:r>
              <a:rPr lang="zh-TW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14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2"/>
          <p:cNvSpPr txBox="1"/>
          <p:nvPr/>
        </p:nvSpPr>
        <p:spPr>
          <a:xfrm>
            <a:off x="1260000" y="666000"/>
            <a:ext cx="3084987" cy="457953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90467" y="807990"/>
            <a:ext cx="1681871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CODE</a:t>
            </a:r>
            <a:r>
              <a:rPr lang="zh-TW" altLang="en-US" sz="2400" dirty="0"/>
              <a:t> </a:t>
            </a:r>
            <a:r>
              <a:rPr lang="en-US" altLang="zh-TW" sz="2400" dirty="0"/>
              <a:t>JOB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4413B9-A759-4DF6-B384-8986F118CCF7}"/>
              </a:ext>
            </a:extLst>
          </p:cNvPr>
          <p:cNvSpPr txBox="1"/>
          <p:nvPr/>
        </p:nvSpPr>
        <p:spPr>
          <a:xfrm>
            <a:off x="6554787" y="2134394"/>
            <a:ext cx="800219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鍵盤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939954-73FB-4CE0-9E83-A22BBCA87487}"/>
              </a:ext>
            </a:extLst>
          </p:cNvPr>
          <p:cNvSpPr txBox="1"/>
          <p:nvPr/>
        </p:nvSpPr>
        <p:spPr>
          <a:xfrm>
            <a:off x="5631295" y="1543184"/>
            <a:ext cx="800219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電腦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4CC95EB-1944-481E-863F-328926C53CA3}"/>
              </a:ext>
            </a:extLst>
          </p:cNvPr>
          <p:cNvSpPr txBox="1"/>
          <p:nvPr/>
        </p:nvSpPr>
        <p:spPr>
          <a:xfrm>
            <a:off x="5631294" y="2134394"/>
            <a:ext cx="800219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滑鼠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C33F6E-85E4-4D9C-A87C-0FFC6A0D0BE6}"/>
              </a:ext>
            </a:extLst>
          </p:cNvPr>
          <p:cNvSpPr txBox="1"/>
          <p:nvPr/>
        </p:nvSpPr>
        <p:spPr>
          <a:xfrm>
            <a:off x="4707802" y="1543184"/>
            <a:ext cx="800219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求職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37E444-6716-4BE4-94AC-126E67DE53A5}"/>
              </a:ext>
            </a:extLst>
          </p:cNvPr>
          <p:cNvSpPr txBox="1"/>
          <p:nvPr/>
        </p:nvSpPr>
        <p:spPr>
          <a:xfrm>
            <a:off x="4707801" y="2134395"/>
            <a:ext cx="800219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作品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6C113D-F351-4B82-9835-CF293257FB7E}"/>
              </a:ext>
            </a:extLst>
          </p:cNvPr>
          <p:cNvSpPr txBox="1"/>
          <p:nvPr/>
        </p:nvSpPr>
        <p:spPr>
          <a:xfrm>
            <a:off x="6554786" y="1533989"/>
            <a:ext cx="800219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筆電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63" y="1533989"/>
            <a:ext cx="8512278" cy="4252328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256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2"/>
          <p:cNvSpPr txBox="1"/>
          <p:nvPr/>
        </p:nvSpPr>
        <p:spPr>
          <a:xfrm>
            <a:off x="1260000" y="666000"/>
            <a:ext cx="3084987" cy="457953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8" name="Picture 2" descr="https://wdaweb.github.io/index_assets/img/c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34" y="1368095"/>
            <a:ext cx="1260000" cy="126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https://wdaweb.github.io/index_assets/img/b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22" y="1368095"/>
            <a:ext cx="1260000" cy="126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https://wdaweb.github.io/index_assets/img/j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362" y="1368095"/>
            <a:ext cx="1260000" cy="126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https://wdaweb.github.io/index_assets/img/htm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35" y="1366254"/>
            <a:ext cx="1260000" cy="126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https://wdaweb.github.io/index_assets/img/jq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92" y="1368095"/>
            <a:ext cx="1260000" cy="126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81453" y="5255974"/>
            <a:ext cx="1742686" cy="58089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https://wdaweb.github.io/index_assets/img/p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51" y="4916423"/>
            <a:ext cx="1260000" cy="126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6" descr="https://wdaweb.github.io/index_assets/img/ai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834" y="4916423"/>
            <a:ext cx="1260000" cy="126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75"/>
          <p:cNvSpPr/>
          <p:nvPr/>
        </p:nvSpPr>
        <p:spPr>
          <a:xfrm>
            <a:off x="981707" y="1368095"/>
            <a:ext cx="1260000" cy="12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81707" y="4916422"/>
            <a:ext cx="1260000" cy="12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196288" y="4921516"/>
            <a:ext cx="1260000" cy="12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AF86ED56-15C7-4CEB-BD28-5312F9F3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7653" y="3130193"/>
            <a:ext cx="1258182" cy="126906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4400234" y="3129801"/>
            <a:ext cx="1260000" cy="1287807"/>
            <a:chOff x="4460362" y="3129547"/>
            <a:chExt cx="1260000" cy="121507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B64C5A2-66D0-4799-A3DD-104C216533D7}"/>
                </a:ext>
              </a:extLst>
            </p:cNvPr>
            <p:cNvSpPr/>
            <p:nvPr/>
          </p:nvSpPr>
          <p:spPr>
            <a:xfrm>
              <a:off x="4460362" y="3129547"/>
              <a:ext cx="1258182" cy="1215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4C89A4B3-CC51-4753-BDBC-6AFD5BE32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60362" y="3139441"/>
              <a:ext cx="1260000" cy="118787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00E79556-50DE-4765-B802-80BDFFA3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9770" y="5126422"/>
            <a:ext cx="1260000" cy="84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6084362" y="3143705"/>
            <a:ext cx="1260000" cy="1260000"/>
            <a:chOff x="6084362" y="3143705"/>
            <a:chExt cx="1260000" cy="1260000"/>
          </a:xfrm>
        </p:grpSpPr>
        <p:grpSp>
          <p:nvGrpSpPr>
            <p:cNvPr id="5" name="群組 4"/>
            <p:cNvGrpSpPr/>
            <p:nvPr/>
          </p:nvGrpSpPr>
          <p:grpSpPr>
            <a:xfrm>
              <a:off x="6084362" y="3143705"/>
              <a:ext cx="1260000" cy="1260000"/>
              <a:chOff x="6084362" y="3143705"/>
              <a:chExt cx="1260000" cy="1260000"/>
            </a:xfrm>
          </p:grpSpPr>
          <p:pic>
            <p:nvPicPr>
              <p:cNvPr id="22" name="Picture 4" descr="https://wdaweb.github.io/index_assets/img/bs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4362" y="3143705"/>
                <a:ext cx="1260000" cy="1260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矩形 3"/>
              <p:cNvSpPr/>
              <p:nvPr/>
            </p:nvSpPr>
            <p:spPr>
              <a:xfrm>
                <a:off x="6192212" y="3253148"/>
                <a:ext cx="1044299" cy="10332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95" y="3314264"/>
              <a:ext cx="1198531" cy="898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08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2"/>
          <p:cNvSpPr txBox="1"/>
          <p:nvPr/>
        </p:nvSpPr>
        <p:spPr>
          <a:xfrm>
            <a:off x="2439987" y="2831485"/>
            <a:ext cx="7315200" cy="1196617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TW" altLang="en-US" sz="7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r>
              <a:rPr lang="en-US" altLang="zh-TW" sz="7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(⁎⁍̴̛ᴗ⁍̴̛⁎)</a:t>
            </a:r>
            <a:endParaRPr lang="zh-CN" altLang="en-US" sz="72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79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28338" y="3139956"/>
            <a:ext cx="2406945" cy="267201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3201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5108" y="2111120"/>
            <a:ext cx="1693407" cy="1693407"/>
            <a:chOff x="813021" y="1582844"/>
            <a:chExt cx="1269926" cy="1269926"/>
          </a:xfrm>
        </p:grpSpPr>
        <p:sp>
          <p:nvSpPr>
            <p:cNvPr id="6" name="椭圆 5"/>
            <p:cNvSpPr/>
            <p:nvPr/>
          </p:nvSpPr>
          <p:spPr>
            <a:xfrm>
              <a:off x="813021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5874" y="1930373"/>
              <a:ext cx="69995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3201" b="1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ONE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56705" y="3912904"/>
            <a:ext cx="2351178" cy="58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2668" b="1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專題題目</a:t>
            </a:r>
            <a:endParaRPr kumimoji="1" lang="zh-CN" altLang="en-US" sz="2668" b="1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97781" y="3139956"/>
            <a:ext cx="2406945" cy="267201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3201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4550" y="2111120"/>
            <a:ext cx="1693407" cy="1693407"/>
            <a:chOff x="2964885" y="1582844"/>
            <a:chExt cx="1269926" cy="1269926"/>
          </a:xfrm>
        </p:grpSpPr>
        <p:sp>
          <p:nvSpPr>
            <p:cNvPr id="11" name="椭圆 10"/>
            <p:cNvSpPr/>
            <p:nvPr/>
          </p:nvSpPr>
          <p:spPr>
            <a:xfrm>
              <a:off x="2964885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86041" y="1930373"/>
              <a:ext cx="8033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3201" b="1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TWO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626148" y="3912904"/>
            <a:ext cx="2351178" cy="58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2668" b="1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網站前台</a:t>
            </a:r>
            <a:endParaRPr kumimoji="1" lang="zh-CN" altLang="en-US" sz="2668" b="1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467224" y="3139956"/>
            <a:ext cx="2406945" cy="267201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3201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23992" y="2111120"/>
            <a:ext cx="1693406" cy="1693407"/>
            <a:chOff x="5116749" y="1582844"/>
            <a:chExt cx="1269926" cy="1269926"/>
          </a:xfrm>
        </p:grpSpPr>
        <p:sp>
          <p:nvSpPr>
            <p:cNvPr id="16" name="椭圆 15"/>
            <p:cNvSpPr/>
            <p:nvPr/>
          </p:nvSpPr>
          <p:spPr>
            <a:xfrm>
              <a:off x="5116749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51344" y="1930373"/>
              <a:ext cx="97646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3201" b="1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THREE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495590" y="3912904"/>
            <a:ext cx="2351178" cy="58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2668" b="1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網站後台</a:t>
            </a:r>
            <a:endParaRPr kumimoji="1" lang="zh-CN" altLang="en-US" sz="2668" b="1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336666" y="3139956"/>
            <a:ext cx="2406945" cy="267201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3201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693435" y="2111120"/>
            <a:ext cx="1693407" cy="1693407"/>
            <a:chOff x="7268612" y="1582844"/>
            <a:chExt cx="1269926" cy="1269926"/>
          </a:xfrm>
        </p:grpSpPr>
        <p:sp>
          <p:nvSpPr>
            <p:cNvPr id="21" name="椭圆 20"/>
            <p:cNvSpPr/>
            <p:nvPr/>
          </p:nvSpPr>
          <p:spPr>
            <a:xfrm>
              <a:off x="7268612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61443" y="1930373"/>
              <a:ext cx="859995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3201" b="1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FOUR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365032" y="3912904"/>
            <a:ext cx="2351178" cy="58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2668" b="1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參考資料</a:t>
            </a:r>
            <a:endParaRPr kumimoji="1" lang="zh-CN" altLang="en-US" sz="2668" b="1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21442" y="-1775699"/>
            <a:ext cx="3552293" cy="3552293"/>
            <a:chOff x="3240025" y="-1331975"/>
            <a:chExt cx="2663950" cy="2663950"/>
          </a:xfrm>
        </p:grpSpPr>
        <p:sp>
          <p:nvSpPr>
            <p:cNvPr id="26" name="椭圆 25"/>
            <p:cNvSpPr/>
            <p:nvPr/>
          </p:nvSpPr>
          <p:spPr>
            <a:xfrm>
              <a:off x="3240025" y="-1331975"/>
              <a:ext cx="2663950" cy="2663950"/>
            </a:xfrm>
            <a:prstGeom prst="ellipse">
              <a:avLst/>
            </a:prstGeom>
            <a:solidFill>
              <a:srgbClr val="E65B4F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143321" y="162011"/>
              <a:ext cx="857360" cy="500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TW" altLang="en-US" sz="3734" b="1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目錄</a:t>
              </a:r>
              <a:endParaRPr kumimoji="1" lang="zh-CN" altLang="en-US" sz="3734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226179" y="4605230"/>
            <a:ext cx="1378904" cy="66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583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1867" b="1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題目發想、</a:t>
            </a:r>
            <a:endParaRPr lang="en-US" altLang="zh-TW" sz="1867" b="1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defTabSz="914583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1867" b="1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網站架構圖</a:t>
            </a:r>
            <a:endParaRPr lang="en-US" altLang="zh-CN" sz="1867" b="1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53530" y="4748890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583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1867" b="1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配置、排版、內容</a:t>
            </a:r>
            <a:endParaRPr lang="en-US" altLang="zh-CN" sz="1867" b="1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70110" y="4748890"/>
            <a:ext cx="11400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583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1867" b="1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資料來源</a:t>
            </a:r>
            <a:endParaRPr lang="en-US" altLang="zh-CN" sz="1867" b="1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218570-BDBA-4EE8-A8FF-4D71AC40CD33}"/>
              </a:ext>
            </a:extLst>
          </p:cNvPr>
          <p:cNvSpPr/>
          <p:nvPr/>
        </p:nvSpPr>
        <p:spPr>
          <a:xfrm>
            <a:off x="6622972" y="4748890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583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1867" b="1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配置、排版、內容</a:t>
            </a:r>
            <a:endParaRPr lang="en-US" altLang="zh-CN" sz="1867" b="1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2578281" y="1082316"/>
            <a:ext cx="7064258" cy="4217096"/>
            <a:chOff x="1932786" y="811319"/>
            <a:chExt cx="5297657" cy="3162502"/>
          </a:xfrm>
        </p:grpSpPr>
        <p:sp>
          <p:nvSpPr>
            <p:cNvPr id="2" name="矩形 1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32786" y="2148386"/>
              <a:ext cx="5297657" cy="692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TW" altLang="en-US" sz="5400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  <a:ea typeface="等线" panose="02010600030101010101" pitchFamily="2" charset="-122"/>
                </a:rPr>
                <a:t>參考資料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11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3"/>
          <p:cNvGrpSpPr/>
          <p:nvPr/>
        </p:nvGrpSpPr>
        <p:grpSpPr>
          <a:xfrm>
            <a:off x="10361381" y="5159012"/>
            <a:ext cx="1128633" cy="905299"/>
            <a:chOff x="301625" y="1724025"/>
            <a:chExt cx="898525" cy="720725"/>
          </a:xfrm>
          <a:solidFill>
            <a:srgbClr val="1187B1"/>
          </a:solidFill>
        </p:grpSpPr>
        <p:sp>
          <p:nvSpPr>
            <p:cNvPr id="4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32" tIns="60966" rIns="121932" bIns="60966" numCol="1" anchor="t" anchorCtr="0" compatLnSpc="1">
              <a:prstTxWarp prst="textNoShape">
                <a:avLst/>
              </a:prstTxWarp>
            </a:bodyPr>
            <a:lstStyle/>
            <a:p>
              <a:pPr defTabSz="914583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32" tIns="60966" rIns="121932" bIns="60966" numCol="1" anchor="t" anchorCtr="0" compatLnSpc="1">
              <a:prstTxWarp prst="textNoShape">
                <a:avLst/>
              </a:prstTxWarp>
            </a:bodyPr>
            <a:lstStyle/>
            <a:p>
              <a:pPr defTabSz="914583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32" tIns="60966" rIns="121932" bIns="60966" numCol="1" anchor="t" anchorCtr="0" compatLnSpc="1">
              <a:prstTxWarp prst="textNoShape">
                <a:avLst/>
              </a:prstTxWarp>
            </a:bodyPr>
            <a:lstStyle/>
            <a:p>
              <a:pPr defTabSz="914583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32" tIns="60966" rIns="121932" bIns="60966" numCol="1" anchor="t" anchorCtr="0" compatLnSpc="1">
              <a:prstTxWarp prst="textNoShape">
                <a:avLst/>
              </a:prstTxWarp>
            </a:bodyPr>
            <a:lstStyle/>
            <a:p>
              <a:pPr defTabSz="914583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32" tIns="60966" rIns="121932" bIns="60966" numCol="1" anchor="t" anchorCtr="0" compatLnSpc="1">
              <a:prstTxWarp prst="textNoShape">
                <a:avLst/>
              </a:prstTxWarp>
            </a:bodyPr>
            <a:lstStyle/>
            <a:p>
              <a:pPr defTabSz="914583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32" tIns="60966" rIns="121932" bIns="60966" numCol="1" anchor="t" anchorCtr="0" compatLnSpc="1">
              <a:prstTxWarp prst="textNoShape">
                <a:avLst/>
              </a:prstTxWarp>
            </a:bodyPr>
            <a:lstStyle/>
            <a:p>
              <a:pPr defTabSz="914583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32" tIns="60966" rIns="121932" bIns="60966" numCol="1" anchor="t" anchorCtr="0" compatLnSpc="1">
              <a:prstTxWarp prst="textNoShape">
                <a:avLst/>
              </a:prstTxWarp>
            </a:bodyPr>
            <a:lstStyle/>
            <a:p>
              <a:pPr defTabSz="914583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32" tIns="60966" rIns="121932" bIns="60966" numCol="1" anchor="t" anchorCtr="0" compatLnSpc="1">
              <a:prstTxWarp prst="textNoShape">
                <a:avLst/>
              </a:prstTxWarp>
            </a:bodyPr>
            <a:lstStyle/>
            <a:p>
              <a:pPr defTabSz="914583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320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3" name="文本框 1"/>
          <p:cNvSpPr txBox="1"/>
          <p:nvPr/>
        </p:nvSpPr>
        <p:spPr>
          <a:xfrm>
            <a:off x="1068387" y="991394"/>
            <a:ext cx="4720434" cy="7694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 defTabSz="914583" fontAlgn="auto"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44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參考資料</a:t>
            </a:r>
          </a:p>
        </p:txBody>
      </p:sp>
      <p:sp>
        <p:nvSpPr>
          <p:cNvPr id="14" name="文本框 2"/>
          <p:cNvSpPr txBox="1"/>
          <p:nvPr/>
        </p:nvSpPr>
        <p:spPr>
          <a:xfrm>
            <a:off x="1068387" y="1761629"/>
            <a:ext cx="4720434" cy="9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583" fontAlgn="auto"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5867" b="1" dirty="0">
                <a:solidFill>
                  <a:srgbClr val="E65B4F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  <a:endParaRPr kumimoji="1" lang="zh-CN" altLang="en-US" sz="5867" b="1" dirty="0">
              <a:solidFill>
                <a:srgbClr val="E65B4F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8387" y="2761932"/>
            <a:ext cx="4720434" cy="330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  <a:endParaRPr lang="en-US" altLang="zh-CN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altLang="zh-CN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altLang="zh-CN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  <a:endParaRPr lang="en-US" altLang="zh-CN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zh-CN" altLang="en-US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6259685" y="856330"/>
            <a:ext cx="4720434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583" fontAlgn="auto"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5867" b="1" dirty="0">
                <a:solidFill>
                  <a:srgbClr val="E65B4F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  <a:endParaRPr kumimoji="1" lang="zh-CN" altLang="en-US" sz="5867" b="1" dirty="0">
              <a:solidFill>
                <a:srgbClr val="E65B4F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914583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5867" b="1" dirty="0">
              <a:solidFill>
                <a:srgbClr val="E65B4F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4E2B0D-51F2-46CD-B675-D5FFE2490777}"/>
              </a:ext>
            </a:extLst>
          </p:cNvPr>
          <p:cNvSpPr/>
          <p:nvPr/>
        </p:nvSpPr>
        <p:spPr>
          <a:xfrm>
            <a:off x="6259685" y="1963196"/>
            <a:ext cx="4720434" cy="330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  <a:endParaRPr lang="en-US" altLang="zh-CN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altLang="zh-CN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altLang="zh-CN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  <a:endParaRPr lang="en-US" altLang="zh-CN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Calibri" panose="020F0502020204030204"/>
                <a:ea typeface="等线" panose="02010600030101010101" pitchFamily="2" charset="-122"/>
              </a:rPr>
              <a:t>實作後補上</a:t>
            </a:r>
          </a:p>
          <a:p>
            <a:pPr marL="228617" indent="-228617" defTabSz="91458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zh-CN" altLang="en-US" dirty="0">
              <a:solidFill>
                <a:srgbClr val="33333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5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92286" y="1082316"/>
            <a:ext cx="4210605" cy="4217096"/>
            <a:chOff x="2993183" y="811319"/>
            <a:chExt cx="3157634" cy="3162502"/>
          </a:xfrm>
        </p:grpSpPr>
        <p:sp>
          <p:nvSpPr>
            <p:cNvPr id="3" name="矩形 2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320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523479" y="1188222"/>
              <a:ext cx="138534" cy="2377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58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20002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79568" y="2808978"/>
            <a:ext cx="4358548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583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54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專題題目</a:t>
            </a:r>
          </a:p>
        </p:txBody>
      </p:sp>
    </p:spTree>
    <p:extLst>
      <p:ext uri="{BB962C8B-B14F-4D97-AF65-F5344CB8AC3E}">
        <p14:creationId xmlns:p14="http://schemas.microsoft.com/office/powerpoint/2010/main" val="42032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2"/>
          <p:cNvSpPr txBox="1"/>
          <p:nvPr/>
        </p:nvSpPr>
        <p:spPr>
          <a:xfrm>
            <a:off x="573087" y="2277488"/>
            <a:ext cx="10972800" cy="2304612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31394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工程師</a:t>
            </a:r>
            <a:r>
              <a:rPr kumimoji="0" lang="en-US" altLang="zh-TW" sz="7200" b="1" i="0" u="none" strike="noStrike" kern="1200" cap="none" spc="0" normalizeH="0" baseline="0" noProof="0" dirty="0">
                <a:ln>
                  <a:noFill/>
                </a:ln>
                <a:solidFill>
                  <a:srgbClr val="31394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code job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31394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提案接案媒合網站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31394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0B6FC9-8D0B-4AED-BA78-E48C88794428}"/>
              </a:ext>
            </a:extLst>
          </p:cNvPr>
          <p:cNvSpPr/>
          <p:nvPr/>
        </p:nvSpPr>
        <p:spPr>
          <a:xfrm>
            <a:off x="763586" y="1829594"/>
            <a:ext cx="10666413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14F7C93-AD81-4732-B6E3-E0E41240776D}"/>
              </a:ext>
            </a:extLst>
          </p:cNvPr>
          <p:cNvSpPr txBox="1"/>
          <p:nvPr/>
        </p:nvSpPr>
        <p:spPr>
          <a:xfrm>
            <a:off x="1587" y="7011194"/>
            <a:ext cx="4791696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案件來源：</a:t>
            </a:r>
            <a:r>
              <a:rPr lang="en-US" altLang="zh-TW" sz="2400" dirty="0"/>
              <a:t>PTT</a:t>
            </a:r>
            <a:r>
              <a:rPr lang="zh-TW" altLang="en-US" sz="2400" dirty="0"/>
              <a:t> 爬蟲、提案者提案</a:t>
            </a:r>
            <a:endParaRPr lang="en-US" altLang="zh-TW" sz="2400" dirty="0"/>
          </a:p>
          <a:p>
            <a:r>
              <a:rPr lang="zh-TW" altLang="en-US" sz="2400" dirty="0"/>
              <a:t>使用者：自由註冊。</a:t>
            </a:r>
          </a:p>
        </p:txBody>
      </p:sp>
    </p:spTree>
    <p:extLst>
      <p:ext uri="{BB962C8B-B14F-4D97-AF65-F5344CB8AC3E}">
        <p14:creationId xmlns:p14="http://schemas.microsoft.com/office/powerpoint/2010/main" val="18470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2"/>
          <p:cNvSpPr txBox="1"/>
          <p:nvPr/>
        </p:nvSpPr>
        <p:spPr>
          <a:xfrm>
            <a:off x="1260000" y="666000"/>
            <a:ext cx="3084987" cy="827285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前台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9112" y="656139"/>
            <a:ext cx="2815696" cy="4577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工程師接案媒合網站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89" y="1296194"/>
            <a:ext cx="7872142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2"/>
          <p:cNvSpPr txBox="1"/>
          <p:nvPr/>
        </p:nvSpPr>
        <p:spPr>
          <a:xfrm>
            <a:off x="1260000" y="666000"/>
            <a:ext cx="3084987" cy="827285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後台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9112" y="656139"/>
            <a:ext cx="2815696" cy="4577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工程師接案媒合網站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87" y="1296194"/>
            <a:ext cx="7829073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0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2"/>
          <p:cNvSpPr txBox="1"/>
          <p:nvPr/>
        </p:nvSpPr>
        <p:spPr>
          <a:xfrm>
            <a:off x="1068387" y="665634"/>
            <a:ext cx="3084987" cy="457953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提案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接案流程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00433" y="665634"/>
            <a:ext cx="172354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進入網站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1874923" y="2805244"/>
            <a:ext cx="141577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搜尋功能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5154321" y="1753394"/>
            <a:ext cx="141577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我要提案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1874923" y="1746167"/>
            <a:ext cx="141577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我要接案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5184110" y="2812471"/>
            <a:ext cx="141577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填寫欄位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874923" y="3864322"/>
            <a:ext cx="141577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加入清單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67037" y="4825662"/>
            <a:ext cx="141577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移出清單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700611" y="4827816"/>
            <a:ext cx="141577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查看清單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92321" y="3871548"/>
            <a:ext cx="1723549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送進資料庫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964057" y="1739971"/>
            <a:ext cx="141577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聯繫我們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964057" y="2834113"/>
            <a:ext cx="141577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填寫欄位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810168" y="3864322"/>
            <a:ext cx="1723549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送進資料庫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112A132-ABB1-4B14-8CCB-D51A989BD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82" y="534194"/>
            <a:ext cx="4114800" cy="596327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E775471-379E-4CFD-9A2B-EC6163C63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79" y="534195"/>
            <a:ext cx="3641403" cy="5963273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326187" y="3872194"/>
            <a:ext cx="141577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刪除提案</a:t>
            </a:r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403480" y="1897016"/>
            <a:ext cx="2469536" cy="5111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510633" y="5563394"/>
            <a:ext cx="2035735" cy="5111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380444" y="2294112"/>
            <a:ext cx="2079344" cy="4854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2"/>
          <p:cNvSpPr txBox="1"/>
          <p:nvPr/>
        </p:nvSpPr>
        <p:spPr>
          <a:xfrm>
            <a:off x="1260000" y="666000"/>
            <a:ext cx="4553911" cy="457953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網站配置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本框 2"/>
          <p:cNvSpPr txBox="1"/>
          <p:nvPr/>
        </p:nvSpPr>
        <p:spPr>
          <a:xfrm>
            <a:off x="1292375" y="1219994"/>
            <a:ext cx="2703988" cy="334842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en-US" altLang="zh-CN" sz="16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665DF3-9101-463D-AA9F-2694C461F0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87" y="1219994"/>
            <a:ext cx="3254305" cy="5259388"/>
          </a:xfrm>
          <a:prstGeom prst="rect">
            <a:avLst/>
          </a:prstGeom>
        </p:spPr>
      </p:pic>
      <p:sp>
        <p:nvSpPr>
          <p:cNvPr id="9" name="文本框 2">
            <a:extLst>
              <a:ext uri="{FF2B5EF4-FFF2-40B4-BE49-F238E27FC236}">
                <a16:creationId xmlns:a16="http://schemas.microsoft.com/office/drawing/2014/main" id="{3E8E73C2-BA20-4BD7-AF7E-CF2D7825BB2B}"/>
              </a:ext>
            </a:extLst>
          </p:cNvPr>
          <p:cNvSpPr txBox="1"/>
          <p:nvPr/>
        </p:nvSpPr>
        <p:spPr>
          <a:xfrm>
            <a:off x="6078669" y="1219994"/>
            <a:ext cx="2703988" cy="334842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我要提案</a:t>
            </a:r>
            <a:endParaRPr lang="en-US" altLang="zh-CN" sz="16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583936-51A1-4412-AE2E-A3C536E02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87" y="1219994"/>
            <a:ext cx="4061128" cy="52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2"/>
          <p:cNvSpPr txBox="1"/>
          <p:nvPr/>
        </p:nvSpPr>
        <p:spPr>
          <a:xfrm>
            <a:off x="1260000" y="666000"/>
            <a:ext cx="4553911" cy="457953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網站配置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本框 2"/>
          <p:cNvSpPr txBox="1"/>
          <p:nvPr/>
        </p:nvSpPr>
        <p:spPr>
          <a:xfrm>
            <a:off x="883758" y="1219994"/>
            <a:ext cx="2703988" cy="334842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我要接案</a:t>
            </a:r>
            <a:endParaRPr lang="en-US" altLang="zh-CN" sz="16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3E8E73C2-BA20-4BD7-AF7E-CF2D7825BB2B}"/>
              </a:ext>
            </a:extLst>
          </p:cNvPr>
          <p:cNvSpPr txBox="1"/>
          <p:nvPr/>
        </p:nvSpPr>
        <p:spPr>
          <a:xfrm>
            <a:off x="6078669" y="1219994"/>
            <a:ext cx="2703988" cy="334842"/>
          </a:xfrm>
          <a:prstGeom prst="rect">
            <a:avLst/>
          </a:prstGeom>
          <a:noFill/>
        </p:spPr>
        <p:txBody>
          <a:bodyPr wrap="square" lIns="87764" tIns="43882" rIns="87764" bIns="43882" rtlCol="0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2"/>
                </a:solidFill>
                <a:latin typeface="思源黑体 CN Bold" pitchFamily="34" charset="-122"/>
                <a:ea typeface="思源黑体 CN Bold" pitchFamily="34" charset="-122"/>
              </a:defRPr>
            </a:lvl1pPr>
          </a:lstStyle>
          <a:p>
            <a:pPr algn="l"/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聯繫我們</a:t>
            </a:r>
            <a:endParaRPr lang="en-US" altLang="zh-CN" sz="16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34AE88-3A18-41BB-AE25-6888DC10F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18" y="1257477"/>
            <a:ext cx="3773402" cy="525938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87" y="1224425"/>
            <a:ext cx="4127496" cy="52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635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21110</TotalTime>
  <Words>518</Words>
  <Application>Microsoft Office PowerPoint</Application>
  <PresentationFormat>自訂</PresentationFormat>
  <Paragraphs>218</Paragraphs>
  <Slides>21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4" baseType="lpstr">
      <vt:lpstr>等线</vt:lpstr>
      <vt:lpstr>宋体</vt:lpstr>
      <vt:lpstr>华文中宋</vt:lpstr>
      <vt:lpstr>微軟正黑體</vt:lpstr>
      <vt:lpstr>新細明體</vt:lpstr>
      <vt:lpstr>Arial</vt:lpstr>
      <vt:lpstr>Calibri</vt:lpstr>
      <vt:lpstr>Calibri Light</vt:lpstr>
      <vt:lpstr>Gill Sans MT</vt:lpstr>
      <vt:lpstr>Impact</vt:lpstr>
      <vt:lpstr>Rockwell</vt:lpstr>
      <vt:lpstr>Office 佈景主題</vt:lpstr>
      <vt:lpstr>Badge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10760</cp:revision>
  <cp:lastPrinted>1601-01-01T00:00:00Z</cp:lastPrinted>
  <dcterms:created xsi:type="dcterms:W3CDTF">2015-07-08T08:22:29Z</dcterms:created>
  <dcterms:modified xsi:type="dcterms:W3CDTF">2020-06-23T06:45:22Z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