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4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3"/>
          </p:nvPr>
        </p:nvSpPr>
        <p:spPr>
          <a:xfrm>
            <a:off x="1270000" y="4216399"/>
            <a:ext cx="10464800" cy="711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jf-openhuninn-1.0"/>
                <a:ea typeface="jf-openhuninn-1.0"/>
                <a:cs typeface="jf-openhuninn-1.0"/>
                <a:sym typeface="jf-openhuninn-1.0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jf-openhuninn-1.0"/>
          <a:ea typeface="jf-openhuninn-1.0"/>
          <a:cs typeface="jf-openhuninn-1.0"/>
          <a:sym typeface="jf-openhuninn-1.0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jf-openhuninn-1.0"/>
          <a:ea typeface="jf-openhuninn-1.0"/>
          <a:cs typeface="jf-openhuninn-1.0"/>
          <a:sym typeface="jf-openhuninn-1.0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jf-openhuninn-1.0"/>
          <a:ea typeface="jf-openhuninn-1.0"/>
          <a:cs typeface="jf-openhuninn-1.0"/>
          <a:sym typeface="jf-openhuninn-1.0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jf-openhuninn-1.0"/>
          <a:ea typeface="jf-openhuninn-1.0"/>
          <a:cs typeface="jf-openhuninn-1.0"/>
          <a:sym typeface="jf-openhuninn-1.0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jf-openhuninn-1.0"/>
          <a:ea typeface="jf-openhuninn-1.0"/>
          <a:cs typeface="jf-openhuninn-1.0"/>
          <a:sym typeface="jf-openhuninn-1.0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jf-openhuninn-1.0"/>
          <a:ea typeface="jf-openhuninn-1.0"/>
          <a:cs typeface="jf-openhuninn-1.0"/>
          <a:sym typeface="jf-openhuninn-1.0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jf-openhuninn-1.0"/>
          <a:ea typeface="jf-openhuninn-1.0"/>
          <a:cs typeface="jf-openhuninn-1.0"/>
          <a:sym typeface="jf-openhuninn-1.0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jf-openhuninn-1.0"/>
          <a:ea typeface="jf-openhuninn-1.0"/>
          <a:cs typeface="jf-openhuninn-1.0"/>
          <a:sym typeface="jf-openhuninn-1.0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jf-openhuninn-1.0"/>
          <a:ea typeface="jf-openhuninn-1.0"/>
          <a:cs typeface="jf-openhuninn-1.0"/>
          <a:sym typeface="jf-openhuninn-1.0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yj-lee-xFcoLGuhdGs-unsplash.jpg" descr="yj-lee-xFcoLGuhdGs-unspla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04775"/>
            <a:ext cx="13284200" cy="996315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矩形"/>
          <p:cNvSpPr/>
          <p:nvPr/>
        </p:nvSpPr>
        <p:spPr>
          <a:xfrm>
            <a:off x="-114302" y="-12700"/>
            <a:ext cx="13398501" cy="10042525"/>
          </a:xfrm>
          <a:prstGeom prst="rect">
            <a:avLst/>
          </a:prstGeom>
          <a:solidFill>
            <a:srgbClr val="A0DDAD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矩形"/>
          <p:cNvSpPr/>
          <p:nvPr/>
        </p:nvSpPr>
        <p:spPr>
          <a:xfrm>
            <a:off x="3206268" y="3001590"/>
            <a:ext cx="6592264" cy="3451524"/>
          </a:xfrm>
          <a:prstGeom prst="rect">
            <a:avLst/>
          </a:prstGeom>
          <a:solidFill>
            <a:srgbClr val="FFFFFF">
              <a:alpha val="40000"/>
            </a:srgbClr>
          </a:solidFill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8000">
                <a:latin typeface="jf-openhuninn-1.0"/>
                <a:ea typeface="jf-openhuninn-1.0"/>
                <a:cs typeface="jf-openhuninn-1.0"/>
                <a:sym typeface="jf-openhuninn-1.0"/>
              </a:defRPr>
            </a:pPr>
            <a:endParaRPr/>
          </a:p>
        </p:txBody>
      </p:sp>
      <p:pic>
        <p:nvPicPr>
          <p:cNvPr id="122" name="圖片 3" descr="圖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132" y="3209448"/>
            <a:ext cx="9595936" cy="2389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圖片 2" descr="圖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4871" y="6453113"/>
            <a:ext cx="1835056" cy="774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圖片 5" descr="圖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45219" y="5187770"/>
            <a:ext cx="5651483" cy="1219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5463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8315" y="1316551"/>
            <a:ext cx="9155570" cy="6231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6071" y="3536950"/>
            <a:ext cx="8740057" cy="2984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影像" descr="影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53519" y="3744271"/>
            <a:ext cx="5489133" cy="4805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形"/>
          <p:cNvSpPr/>
          <p:nvPr/>
        </p:nvSpPr>
        <p:spPr>
          <a:xfrm>
            <a:off x="3721099" y="3708400"/>
            <a:ext cx="4781972" cy="4492946"/>
          </a:xfrm>
          <a:prstGeom prst="rect">
            <a:avLst/>
          </a:prstGeom>
          <a:ln w="88900">
            <a:solidFill>
              <a:srgbClr val="F1937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5336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2533" y="1240730"/>
            <a:ext cx="5451445" cy="7272140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pic>
        <p:nvPicPr>
          <p:cNvPr id="185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45661" y="986008"/>
            <a:ext cx="5116537" cy="7272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矩形"/>
          <p:cNvSpPr/>
          <p:nvPr/>
        </p:nvSpPr>
        <p:spPr>
          <a:xfrm>
            <a:off x="-28377" y="-81907"/>
            <a:ext cx="5020668" cy="10031168"/>
          </a:xfrm>
          <a:prstGeom prst="rect">
            <a:avLst/>
          </a:prstGeom>
          <a:solidFill>
            <a:srgbClr val="A0DD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5336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圖片 2" descr="圖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9108" y="3514056"/>
            <a:ext cx="4359020" cy="2786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圖片 3" descr="圖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7200" y="6581406"/>
            <a:ext cx="4334632" cy="646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圖片 4" descr="圖片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7200" y="2989753"/>
            <a:ext cx="6602540" cy="3310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103438488870722946_o.jpg" descr="103438488870722946_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17876" y="27575"/>
            <a:ext cx="15031868" cy="1002455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矩形"/>
          <p:cNvSpPr/>
          <p:nvPr/>
        </p:nvSpPr>
        <p:spPr>
          <a:xfrm>
            <a:off x="-1917876" y="0"/>
            <a:ext cx="15329077" cy="10042525"/>
          </a:xfrm>
          <a:prstGeom prst="rect">
            <a:avLst/>
          </a:prstGeom>
          <a:solidFill>
            <a:srgbClr val="A0DDAD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矩形"/>
          <p:cNvSpPr/>
          <p:nvPr/>
        </p:nvSpPr>
        <p:spPr>
          <a:xfrm>
            <a:off x="4299236" y="3573836"/>
            <a:ext cx="4406328" cy="2307032"/>
          </a:xfrm>
          <a:prstGeom prst="rect">
            <a:avLst/>
          </a:prstGeom>
          <a:solidFill>
            <a:srgbClr val="FFFFFF">
              <a:alpha val="40000"/>
            </a:srgbClr>
          </a:solidFill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8000">
                <a:latin typeface="jf-openhuninn-1.0"/>
                <a:ea typeface="jf-openhuninn-1.0"/>
                <a:cs typeface="jf-openhuninn-1.0"/>
                <a:sym typeface="jf-openhuninn-1.0"/>
              </a:defRPr>
            </a:pPr>
            <a:endParaRPr/>
          </a:p>
        </p:txBody>
      </p:sp>
      <p:pic>
        <p:nvPicPr>
          <p:cNvPr id="196" name="圖片 2" descr="圖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4762" y="3678832"/>
            <a:ext cx="9175275" cy="2395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"/>
          <p:cNvSpPr/>
          <p:nvPr/>
        </p:nvSpPr>
        <p:spPr>
          <a:xfrm>
            <a:off x="-28377" y="-81907"/>
            <a:ext cx="5020668" cy="10031168"/>
          </a:xfrm>
          <a:prstGeom prst="rect">
            <a:avLst/>
          </a:prstGeom>
          <a:solidFill>
            <a:srgbClr val="A0DD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7" name="螢幕快照 2020-06-20 下午9.03.22.png" descr="螢幕快照 2020-06-20 下午9.03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7939" y="1811089"/>
            <a:ext cx="8393585" cy="6131422"/>
          </a:xfrm>
          <a:prstGeom prst="rect">
            <a:avLst/>
          </a:prstGeom>
          <a:ln w="152400">
            <a:solidFill>
              <a:srgbClr val="F3F7F5"/>
            </a:solidFill>
            <a:miter lim="400000"/>
          </a:ln>
          <a:effectLst>
            <a:outerShdw blurRad="50800" dist="187331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128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350" y="25336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圖片 2" descr="圖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6841" y="3316087"/>
            <a:ext cx="4889417" cy="3121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06499" y="4655310"/>
            <a:ext cx="9265435" cy="342821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矩形"/>
          <p:cNvSpPr/>
          <p:nvPr/>
        </p:nvSpPr>
        <p:spPr>
          <a:xfrm>
            <a:off x="1386682" y="2511475"/>
            <a:ext cx="2674242" cy="1708260"/>
          </a:xfrm>
          <a:prstGeom prst="rect">
            <a:avLst/>
          </a:prstGeom>
          <a:solidFill>
            <a:srgbClr val="F193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3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350" y="25336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92443" y="5288539"/>
            <a:ext cx="3431107" cy="250166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矩形"/>
          <p:cNvSpPr/>
          <p:nvPr/>
        </p:nvSpPr>
        <p:spPr>
          <a:xfrm>
            <a:off x="5691982" y="2511475"/>
            <a:ext cx="2674242" cy="1708260"/>
          </a:xfrm>
          <a:prstGeom prst="rect">
            <a:avLst/>
          </a:prstGeom>
          <a:solidFill>
            <a:srgbClr val="F193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矩形"/>
          <p:cNvSpPr/>
          <p:nvPr/>
        </p:nvSpPr>
        <p:spPr>
          <a:xfrm>
            <a:off x="9861250" y="2511475"/>
            <a:ext cx="2674242" cy="1708260"/>
          </a:xfrm>
          <a:prstGeom prst="rect">
            <a:avLst/>
          </a:prstGeom>
          <a:solidFill>
            <a:srgbClr val="F193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7" name="影像" descr="影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13719" y="5521364"/>
            <a:ext cx="1772161" cy="1866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圖片 2" descr="圖片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8324" y="2229517"/>
            <a:ext cx="2926335" cy="1810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圖片 3" descr="圖片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36653" y="2218158"/>
            <a:ext cx="2804404" cy="1810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圖片 4" descr="圖片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40240" y="2218158"/>
            <a:ext cx="2804404" cy="1810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0"/>
                                      </p:to>
                                    </p:set>
                                    <p:animEffect filter="image" prLst="opacity: 0.30; ">
                                      <p:cBhvr>
                                        <p:cTn id="7" dur="indefinite" fill="hold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0"/>
                                      </p:to>
                                    </p:set>
                                    <p:animEffect filter="image" prLst="opacity: 0.30; ">
                                      <p:cBhvr>
                                        <p:cTn id="12" dur="indefinite" fill="hold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0"/>
                                      </p:to>
                                    </p:set>
                                    <p:animEffect filter="image" prLst="opacity: 0.30; ">
                                      <p:cBhvr>
                                        <p:cTn id="17" dur="indefinite" fill="hold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  <p:bldP spid="135" grpId="2" animBg="1" advAuto="0"/>
      <p:bldP spid="136" grpId="3" animBg="1" advAuto="0"/>
      <p:bldP spid="137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6684763" y="-92026"/>
            <a:ext cx="5734939" cy="6153052"/>
          </a:xfrm>
          <a:prstGeom prst="rect">
            <a:avLst/>
          </a:prstGeom>
          <a:solidFill>
            <a:srgbClr val="F193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" y="2533650"/>
            <a:ext cx="317500" cy="468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WGSN x Coloro 2020"/>
          <p:cNvSpPr txBox="1"/>
          <p:nvPr/>
        </p:nvSpPr>
        <p:spPr>
          <a:xfrm>
            <a:off x="1060449" y="1694809"/>
            <a:ext cx="5093248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WGSN x Coloro 2020</a:t>
            </a:r>
          </a:p>
        </p:txBody>
      </p:sp>
      <p:sp>
        <p:nvSpPr>
          <p:cNvPr id="145" name="正方形"/>
          <p:cNvSpPr/>
          <p:nvPr/>
        </p:nvSpPr>
        <p:spPr>
          <a:xfrm>
            <a:off x="1206500" y="2844800"/>
            <a:ext cx="1270000" cy="1270000"/>
          </a:xfrm>
          <a:prstGeom prst="rect">
            <a:avLst/>
          </a:prstGeom>
          <a:solidFill>
            <a:srgbClr val="A0DD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正方形"/>
          <p:cNvSpPr/>
          <p:nvPr/>
        </p:nvSpPr>
        <p:spPr>
          <a:xfrm>
            <a:off x="1206500" y="4546600"/>
            <a:ext cx="1270000" cy="1270000"/>
          </a:xfrm>
          <a:prstGeom prst="rect">
            <a:avLst/>
          </a:prstGeom>
          <a:solidFill>
            <a:srgbClr val="F193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輔助色"/>
          <p:cNvSpPr txBox="1"/>
          <p:nvPr/>
        </p:nvSpPr>
        <p:spPr>
          <a:xfrm>
            <a:off x="1060449" y="6239195"/>
            <a:ext cx="509324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輔助色</a:t>
            </a:r>
          </a:p>
        </p:txBody>
      </p:sp>
      <p:sp>
        <p:nvSpPr>
          <p:cNvPr id="148" name="正方形"/>
          <p:cNvSpPr/>
          <p:nvPr/>
        </p:nvSpPr>
        <p:spPr>
          <a:xfrm>
            <a:off x="2222500" y="7061200"/>
            <a:ext cx="965200" cy="965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正方形"/>
          <p:cNvSpPr/>
          <p:nvPr/>
        </p:nvSpPr>
        <p:spPr>
          <a:xfrm>
            <a:off x="3898900" y="7061200"/>
            <a:ext cx="965200" cy="96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標準字"/>
          <p:cNvSpPr txBox="1"/>
          <p:nvPr/>
        </p:nvSpPr>
        <p:spPr>
          <a:xfrm>
            <a:off x="7005608" y="6239195"/>
            <a:ext cx="509324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標準字</a:t>
            </a:r>
          </a:p>
        </p:txBody>
      </p:sp>
      <p:pic>
        <p:nvPicPr>
          <p:cNvPr id="151" name="圖片 2" descr="圖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9439" y="2695176"/>
            <a:ext cx="4889417" cy="3121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圖片 3" descr="圖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2157" y="7023100"/>
            <a:ext cx="5096699" cy="859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圖片 4" descr="圖片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74655" y="2909809"/>
            <a:ext cx="5261305" cy="1182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圖片 5" descr="圖片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74655" y="4577550"/>
            <a:ext cx="5261305" cy="1176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" y="25336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725" y="460406"/>
            <a:ext cx="11156950" cy="8375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" y="25336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525" y="574706"/>
            <a:ext cx="11156950" cy="8375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5463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0299" y="456799"/>
            <a:ext cx="8281203" cy="88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55866" y="7086600"/>
            <a:ext cx="8290068" cy="241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影像" descr="影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8900" y="4775200"/>
            <a:ext cx="9245600" cy="21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矩形"/>
          <p:cNvSpPr/>
          <p:nvPr/>
        </p:nvSpPr>
        <p:spPr>
          <a:xfrm>
            <a:off x="1346200" y="5029200"/>
            <a:ext cx="1363365" cy="20545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矩形"/>
          <p:cNvSpPr/>
          <p:nvPr/>
        </p:nvSpPr>
        <p:spPr>
          <a:xfrm>
            <a:off x="11372849" y="4625627"/>
            <a:ext cx="2314229" cy="24581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2891 0.000000" pathEditMode="relative">
                                      <p:cBhvr>
                                        <p:cTn id="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5463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8315" y="1316551"/>
            <a:ext cx="9155570" cy="6231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New Mockup 1.png" descr="New Mockup 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0235" y="834578"/>
            <a:ext cx="5715001" cy="519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546350"/>
            <a:ext cx="317500" cy="468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8315" y="1316551"/>
            <a:ext cx="9155570" cy="6231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4017" y="2715571"/>
            <a:ext cx="5489135" cy="4805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自訂</PresentationFormat>
  <Paragraphs>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Helvetica Light</vt:lpstr>
      <vt:lpstr>Helvetica Neue</vt:lpstr>
      <vt:lpstr>Helvetica Neue Light</vt:lpstr>
      <vt:lpstr>Helvetica Neue Medium</vt:lpstr>
      <vt:lpstr>Helvetica Neue Thin</vt:lpstr>
      <vt:lpstr>jf-openhuninn-1.0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2</cp:revision>
  <dcterms:modified xsi:type="dcterms:W3CDTF">2020-06-23T07:02:48Z</dcterms:modified>
</cp:coreProperties>
</file>