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B32C-9C4B-4C3F-9B54-B2E6C566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D02B3-B03F-44C5-96A2-F04AB2C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7666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6802-DFFD-42FB-B938-2DD64648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330E-5F92-4010-8C9C-7B1F7860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FEAD8-B5A4-4862-B528-46DBA33D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80987"/>
            <a:ext cx="119919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4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C0ED-B092-44A8-B596-FE9DFAF7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43A2-86B9-4BE7-9B98-6AE1E6C4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36E22-6EDB-4C6D-A5BE-4AC7F37A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85750"/>
            <a:ext cx="119824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0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5C48-2AD1-494A-91EF-F14BD6E5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6D81-B59D-473B-AB8E-86AC6B3B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AA3C2-9E3B-42B3-A50D-59733C1D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80987"/>
            <a:ext cx="120300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7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7271-86AE-409F-86C1-1221A043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D1BE-E59D-4BB8-95D0-D57416A1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70842-52F6-4F74-9ED4-751A0475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76225"/>
            <a:ext cx="120110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4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57F8-D506-4BC2-8C32-BB5517FA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AEF5-6119-4850-BD87-838608CA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EC799-A762-4BCB-9F5C-46EFB91C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80987"/>
            <a:ext cx="119919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8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AA30-05D5-4A37-A040-8687AA78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DACB-A064-421B-88DD-C8DD7799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D7CAF-EBC6-4896-BD75-CA23F3B2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76225"/>
            <a:ext cx="120015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918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Showan Simkhada</dc:creator>
  <cp:lastModifiedBy>Showan Simkhada</cp:lastModifiedBy>
  <cp:revision>1</cp:revision>
  <dcterms:created xsi:type="dcterms:W3CDTF">2018-06-13T02:36:44Z</dcterms:created>
  <dcterms:modified xsi:type="dcterms:W3CDTF">2018-06-13T02:44:43Z</dcterms:modified>
</cp:coreProperties>
</file>