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4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8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8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7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9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5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7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4ECF-1C19-48A9-986B-A5265A691AF1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26EA-3628-4F74-A86A-82FEC9243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8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32865"/>
              </p:ext>
            </p:extLst>
          </p:nvPr>
        </p:nvGraphicFramePr>
        <p:xfrm>
          <a:off x="361140" y="96212"/>
          <a:ext cx="11534372" cy="6121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73">
                  <a:extLst>
                    <a:ext uri="{9D8B030D-6E8A-4147-A177-3AD203B41FA5}">
                      <a16:colId xmlns:a16="http://schemas.microsoft.com/office/drawing/2014/main" val="3749115297"/>
                    </a:ext>
                  </a:extLst>
                </a:gridCol>
                <a:gridCol w="1348285">
                  <a:extLst>
                    <a:ext uri="{9D8B030D-6E8A-4147-A177-3AD203B41FA5}">
                      <a16:colId xmlns:a16="http://schemas.microsoft.com/office/drawing/2014/main" val="539909174"/>
                    </a:ext>
                  </a:extLst>
                </a:gridCol>
                <a:gridCol w="1486571">
                  <a:extLst>
                    <a:ext uri="{9D8B030D-6E8A-4147-A177-3AD203B41FA5}">
                      <a16:colId xmlns:a16="http://schemas.microsoft.com/office/drawing/2014/main" val="261318066"/>
                    </a:ext>
                  </a:extLst>
                </a:gridCol>
                <a:gridCol w="1780429">
                  <a:extLst>
                    <a:ext uri="{9D8B030D-6E8A-4147-A177-3AD203B41FA5}">
                      <a16:colId xmlns:a16="http://schemas.microsoft.com/office/drawing/2014/main" val="2707032327"/>
                    </a:ext>
                  </a:extLst>
                </a:gridCol>
                <a:gridCol w="1737214">
                  <a:extLst>
                    <a:ext uri="{9D8B030D-6E8A-4147-A177-3AD203B41FA5}">
                      <a16:colId xmlns:a16="http://schemas.microsoft.com/office/drawing/2014/main" val="737579216"/>
                    </a:ext>
                  </a:extLst>
                </a:gridCol>
                <a:gridCol w="1668071">
                  <a:extLst>
                    <a:ext uri="{9D8B030D-6E8A-4147-A177-3AD203B41FA5}">
                      <a16:colId xmlns:a16="http://schemas.microsoft.com/office/drawing/2014/main" val="2430959053"/>
                    </a:ext>
                  </a:extLst>
                </a:gridCol>
                <a:gridCol w="2022429">
                  <a:extLst>
                    <a:ext uri="{9D8B030D-6E8A-4147-A177-3AD203B41FA5}">
                      <a16:colId xmlns:a16="http://schemas.microsoft.com/office/drawing/2014/main" val="567495454"/>
                    </a:ext>
                  </a:extLst>
                </a:gridCol>
              </a:tblGrid>
              <a:tr h="95485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Forward contract (futures) 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Forward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price =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Call option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Strike price =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Premium =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Put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option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Strike Price =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  <a:p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Premium =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87038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Long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982625"/>
                  </a:ext>
                </a:extLst>
              </a:tr>
              <a:tr h="152777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Obligation at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uy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the underlying asset at the price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sell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the underlying asset at the price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sell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the underlying asset at the price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en-US" altLang="zh-CN" i="0" baseline="0" dirty="0" smtClean="0">
                          <a:solidFill>
                            <a:schemeClr val="tx1"/>
                          </a:solidFill>
                        </a:rPr>
                        <a:t>if asked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buy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the underlying asset at the price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en-US" altLang="zh-CN" i="0" baseline="0" dirty="0" smtClean="0">
                          <a:solidFill>
                            <a:schemeClr val="tx1"/>
                          </a:solidFill>
                        </a:rPr>
                        <a:t>if asked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616665"/>
                  </a:ext>
                </a:extLst>
              </a:tr>
              <a:tr h="12413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Right at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o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uy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the underlying asset at the price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sell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the underlying asset at the price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79598"/>
                  </a:ext>
                </a:extLst>
              </a:tr>
              <a:tr h="95485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Cost at Initialization 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= 0)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678593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Payoff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,0)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,0)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 0)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 0)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882303"/>
                  </a:ext>
                </a:extLst>
              </a:tr>
              <a:tr h="66840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Profit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altLang="zh-CN" i="1" baseline="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,0) –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FV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,0)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FV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 0)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FV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max(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i="1" dirty="0" smtClean="0"/>
                        <a:t>S</a:t>
                      </a:r>
                      <a:r>
                        <a:rPr lang="en-US" altLang="zh-CN" i="1" baseline="-25000" dirty="0" smtClean="0"/>
                        <a:t>T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, 0) + 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FV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9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等线</vt:lpstr>
      <vt:lpstr>等线 Light</vt:lpstr>
      <vt:lpstr>Arial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K.S. Leung (iDDA)</dc:creator>
  <cp:lastModifiedBy>Philip K.S. Leung (iDDA)</cp:lastModifiedBy>
  <cp:revision>9</cp:revision>
  <cp:lastPrinted>2018-09-13T03:23:00Z</cp:lastPrinted>
  <dcterms:created xsi:type="dcterms:W3CDTF">2018-09-12T06:49:27Z</dcterms:created>
  <dcterms:modified xsi:type="dcterms:W3CDTF">2018-09-13T03:23:43Z</dcterms:modified>
</cp:coreProperties>
</file>