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9"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12-Apr-19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12-Apr-19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12-Apr-19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12-Apr-19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12-Apr-19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12-Apr-19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12-Apr-19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12-Apr-19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12-Apr-19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12-Apr-19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12-Apr-19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6027" y="460119"/>
            <a:ext cx="11240813" cy="5893384"/>
          </a:xfrm>
        </p:spPr>
        <p:txBody>
          <a:bodyPr/>
          <a:lstStyle/>
          <a:p>
            <a:r>
              <a:rPr lang="en-US" sz="3600" dirty="0" smtClean="0">
                <a:solidFill>
                  <a:srgbClr val="C00000"/>
                </a:solidFill>
              </a:rPr>
              <a:t>          </a:t>
            </a:r>
            <a:r>
              <a:rPr lang="en-US" sz="3600" dirty="0" smtClean="0">
                <a:solidFill>
                  <a:schemeClr val="accent2"/>
                </a:solidFill>
              </a:rPr>
              <a:t>Software </a:t>
            </a:r>
            <a:r>
              <a:rPr lang="en-US" sz="3600" dirty="0">
                <a:solidFill>
                  <a:schemeClr val="accent2"/>
                </a:solidFill>
              </a:rPr>
              <a:t>Requirements </a:t>
            </a:r>
            <a:r>
              <a:rPr lang="en-US" sz="3600" dirty="0" smtClean="0">
                <a:solidFill>
                  <a:schemeClr val="accent2"/>
                </a:solidFill>
              </a:rPr>
              <a:t>Specification</a:t>
            </a:r>
            <a:r>
              <a:rPr lang="en-US" sz="3600" dirty="0" smtClean="0">
                <a:solidFill>
                  <a:srgbClr val="C00000"/>
                </a:solidFill>
              </a:rPr>
              <a:t/>
            </a:r>
            <a:br>
              <a:rPr lang="en-US" sz="3600" dirty="0" smtClean="0">
                <a:solidFill>
                  <a:srgbClr val="C00000"/>
                </a:solidFill>
              </a:rPr>
            </a:br>
            <a:r>
              <a:rPr lang="en-US" sz="3600" dirty="0" smtClean="0">
                <a:solidFill>
                  <a:srgbClr val="C00000"/>
                </a:solidFill>
              </a:rPr>
              <a:t/>
            </a:r>
            <a:br>
              <a:rPr lang="en-US" sz="3600" dirty="0" smtClean="0">
                <a:solidFill>
                  <a:srgbClr val="C00000"/>
                </a:solidFill>
              </a:rPr>
            </a:br>
            <a:r>
              <a:rPr lang="en-US" sz="3600" dirty="0" smtClean="0">
                <a:solidFill>
                  <a:schemeClr val="bg1"/>
                </a:solidFill>
              </a:rPr>
              <a:t>Research &amp; Development (RND) Department</a:t>
            </a:r>
            <a:r>
              <a:rPr lang="en-US" sz="3600" dirty="0" smtClean="0">
                <a:solidFill>
                  <a:srgbClr val="C00000"/>
                </a:solidFill>
              </a:rPr>
              <a:t/>
            </a:r>
            <a:br>
              <a:rPr lang="en-US" sz="3600" dirty="0" smtClean="0">
                <a:solidFill>
                  <a:srgbClr val="C00000"/>
                </a:solidFill>
              </a:rPr>
            </a:br>
            <a:r>
              <a:rPr lang="en-US" sz="3600" dirty="0" smtClean="0">
                <a:solidFill>
                  <a:srgbClr val="C00000"/>
                </a:solidFill>
              </a:rPr>
              <a:t/>
            </a:r>
            <a:br>
              <a:rPr lang="en-US" sz="3600" dirty="0" smtClean="0">
                <a:solidFill>
                  <a:srgbClr val="C00000"/>
                </a:solidFill>
              </a:rPr>
            </a:br>
            <a:r>
              <a:rPr lang="en-US" sz="3600" dirty="0" smtClean="0">
                <a:solidFill>
                  <a:srgbClr val="92D050"/>
                </a:solidFill>
              </a:rPr>
              <a:t>Prepared by                               Supervised by</a:t>
            </a:r>
            <a:br>
              <a:rPr lang="en-US" sz="3600" dirty="0" smtClean="0">
                <a:solidFill>
                  <a:srgbClr val="92D050"/>
                </a:solidFill>
              </a:rPr>
            </a:br>
            <a:r>
              <a:rPr lang="en-US" sz="3600" dirty="0" err="1" smtClean="0">
                <a:solidFill>
                  <a:srgbClr val="92D050"/>
                </a:solidFill>
              </a:rPr>
              <a:t>Showkat</a:t>
            </a:r>
            <a:r>
              <a:rPr lang="en-US" sz="3600" dirty="0" smtClean="0">
                <a:solidFill>
                  <a:srgbClr val="92D050"/>
                </a:solidFill>
              </a:rPr>
              <a:t> Ali                                Md. </a:t>
            </a:r>
            <a:r>
              <a:rPr lang="en-US" sz="3600" dirty="0" err="1" smtClean="0">
                <a:solidFill>
                  <a:srgbClr val="92D050"/>
                </a:solidFill>
              </a:rPr>
              <a:t>Rajaul</a:t>
            </a:r>
            <a:r>
              <a:rPr lang="en-US" sz="3600" dirty="0" smtClean="0">
                <a:solidFill>
                  <a:srgbClr val="92D050"/>
                </a:solidFill>
              </a:rPr>
              <a:t> Islam</a:t>
            </a:r>
            <a:br>
              <a:rPr lang="en-US" sz="3600" dirty="0" smtClean="0">
                <a:solidFill>
                  <a:srgbClr val="92D050"/>
                </a:solidFill>
              </a:rPr>
            </a:br>
            <a:r>
              <a:rPr lang="en-US" sz="3600" dirty="0" smtClean="0">
                <a:solidFill>
                  <a:srgbClr val="92D050"/>
                </a:solidFill>
              </a:rPr>
              <a:t>ID : 1247484 </a:t>
            </a:r>
            <a:r>
              <a:rPr lang="en-US" sz="3600" dirty="0" smtClean="0">
                <a:solidFill>
                  <a:srgbClr val="C00000"/>
                </a:solidFill>
              </a:rPr>
              <a:t/>
            </a:r>
            <a:br>
              <a:rPr lang="en-US" sz="3600" dirty="0" smtClean="0">
                <a:solidFill>
                  <a:srgbClr val="C00000"/>
                </a:solidFill>
              </a:rPr>
            </a:br>
            <a:r>
              <a:rPr lang="en-US" sz="3600" dirty="0" smtClean="0">
                <a:solidFill>
                  <a:srgbClr val="C00000"/>
                </a:solidFill>
              </a:rPr>
              <a:t/>
            </a:r>
            <a:br>
              <a:rPr lang="en-US" sz="3600" dirty="0" smtClean="0">
                <a:solidFill>
                  <a:srgbClr val="C00000"/>
                </a:solidFill>
              </a:rPr>
            </a:br>
            <a:r>
              <a:rPr lang="en-US" sz="3600" dirty="0" smtClean="0">
                <a:solidFill>
                  <a:srgbClr val="C00000"/>
                </a:solidFill>
              </a:rPr>
              <a:t>                       </a:t>
            </a:r>
            <a:r>
              <a:rPr lang="en-US" sz="3600" dirty="0" smtClean="0">
                <a:solidFill>
                  <a:srgbClr val="00B050"/>
                </a:solidFill>
              </a:rPr>
              <a:t> Used Technology </a:t>
            </a:r>
            <a:br>
              <a:rPr lang="en-US" sz="3600" dirty="0" smtClean="0">
                <a:solidFill>
                  <a:srgbClr val="00B050"/>
                </a:solidFill>
              </a:rPr>
            </a:br>
            <a:r>
              <a:rPr lang="en-US" sz="3600" dirty="0" smtClean="0">
                <a:solidFill>
                  <a:srgbClr val="00B050"/>
                </a:solidFill>
              </a:rPr>
              <a:t>                    Java Swing &amp; </a:t>
            </a:r>
            <a:r>
              <a:rPr lang="en-US" sz="3600" dirty="0" err="1" smtClean="0">
                <a:solidFill>
                  <a:srgbClr val="00B050"/>
                </a:solidFill>
              </a:rPr>
              <a:t>Mysql</a:t>
            </a:r>
            <a:endParaRPr lang="en-US" sz="3600" dirty="0">
              <a:solidFill>
                <a:srgbClr val="00B050"/>
              </a:solidFill>
            </a:endParaRPr>
          </a:p>
        </p:txBody>
      </p:sp>
    </p:spTree>
    <p:extLst>
      <p:ext uri="{BB962C8B-B14F-4D97-AF65-F5344CB8AC3E}">
        <p14:creationId xmlns:p14="http://schemas.microsoft.com/office/powerpoint/2010/main" val="3565312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90" y="567559"/>
            <a:ext cx="11020095" cy="5722882"/>
          </a:xfrm>
          <a:prstGeom prst="rect">
            <a:avLst/>
          </a:prstGeom>
        </p:spPr>
      </p:pic>
    </p:spTree>
    <p:extLst>
      <p:ext uri="{BB962C8B-B14F-4D97-AF65-F5344CB8AC3E}">
        <p14:creationId xmlns:p14="http://schemas.microsoft.com/office/powerpoint/2010/main" val="1811344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56" y="583324"/>
            <a:ext cx="10972800" cy="5691352"/>
          </a:xfrm>
          <a:prstGeom prst="rect">
            <a:avLst/>
          </a:prstGeom>
        </p:spPr>
      </p:pic>
    </p:spTree>
    <p:extLst>
      <p:ext uri="{BB962C8B-B14F-4D97-AF65-F5344CB8AC3E}">
        <p14:creationId xmlns:p14="http://schemas.microsoft.com/office/powerpoint/2010/main" val="3186222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56" y="630621"/>
            <a:ext cx="10941268" cy="5596757"/>
          </a:xfrm>
          <a:prstGeom prst="rect">
            <a:avLst/>
          </a:prstGeom>
        </p:spPr>
      </p:pic>
    </p:spTree>
    <p:extLst>
      <p:ext uri="{BB962C8B-B14F-4D97-AF65-F5344CB8AC3E}">
        <p14:creationId xmlns:p14="http://schemas.microsoft.com/office/powerpoint/2010/main" val="3731502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386" y="630621"/>
            <a:ext cx="10893974" cy="5596758"/>
          </a:xfrm>
          <a:prstGeom prst="rect">
            <a:avLst/>
          </a:prstGeom>
        </p:spPr>
      </p:pic>
    </p:spTree>
    <p:extLst>
      <p:ext uri="{BB962C8B-B14F-4D97-AF65-F5344CB8AC3E}">
        <p14:creationId xmlns:p14="http://schemas.microsoft.com/office/powerpoint/2010/main" val="2909021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pPr marL="0" indent="0">
              <a:buNone/>
            </a:pPr>
            <a:r>
              <a:rPr lang="en-US" dirty="0" smtClean="0"/>
              <a:t>Mr. </a:t>
            </a:r>
            <a:r>
              <a:rPr lang="en-US" dirty="0" err="1" smtClean="0"/>
              <a:t>Alamgir</a:t>
            </a:r>
            <a:r>
              <a:rPr lang="en-US" dirty="0" smtClean="0"/>
              <a:t> Hossain  has  </a:t>
            </a:r>
            <a:r>
              <a:rPr lang="en-US" dirty="0"/>
              <a:t>a </a:t>
            </a:r>
            <a:r>
              <a:rPr lang="en-US" dirty="0" smtClean="0"/>
              <a:t>textile  </a:t>
            </a:r>
            <a:r>
              <a:rPr lang="en-US" dirty="0"/>
              <a:t>mill. </a:t>
            </a:r>
            <a:r>
              <a:rPr lang="en-US" dirty="0" smtClean="0"/>
              <a:t>He is </a:t>
            </a:r>
            <a:r>
              <a:rPr lang="en-US" dirty="0"/>
              <a:t>running </a:t>
            </a:r>
            <a:r>
              <a:rPr lang="en-US" dirty="0" smtClean="0"/>
              <a:t>his </a:t>
            </a:r>
            <a:r>
              <a:rPr lang="en-US" dirty="0"/>
              <a:t>mill from many days. The world has changed. </a:t>
            </a:r>
            <a:r>
              <a:rPr lang="en-US" dirty="0" smtClean="0"/>
              <a:t>At </a:t>
            </a:r>
            <a:r>
              <a:rPr lang="en-US" dirty="0"/>
              <a:t>present every textile</a:t>
            </a:r>
            <a:r>
              <a:rPr lang="en-US" dirty="0" smtClean="0"/>
              <a:t> </a:t>
            </a:r>
            <a:r>
              <a:rPr lang="en-US" dirty="0"/>
              <a:t>mill they are trying to be digitalized. So, they are </a:t>
            </a:r>
            <a:r>
              <a:rPr lang="en-US" dirty="0" smtClean="0"/>
              <a:t>going to </a:t>
            </a:r>
            <a:r>
              <a:rPr lang="en-US" dirty="0"/>
              <a:t>software company for </a:t>
            </a:r>
            <a:r>
              <a:rPr lang="en-US" dirty="0" smtClean="0"/>
              <a:t>buying </a:t>
            </a:r>
            <a:r>
              <a:rPr lang="en-US" dirty="0"/>
              <a:t>soft ware by which they can able to paly there textile</a:t>
            </a:r>
            <a:r>
              <a:rPr lang="en-US" dirty="0" smtClean="0"/>
              <a:t> mill smoothly </a:t>
            </a:r>
            <a:r>
              <a:rPr lang="en-US" dirty="0"/>
              <a:t>and digitally. </a:t>
            </a:r>
            <a:r>
              <a:rPr lang="en-US" dirty="0" smtClean="0"/>
              <a:t>There will have employees detail, workers detail &amp; overview of </a:t>
            </a:r>
            <a:r>
              <a:rPr lang="en-US" smtClean="0"/>
              <a:t>total productivity.</a:t>
            </a:r>
            <a:endParaRPr lang="en-US" dirty="0"/>
          </a:p>
        </p:txBody>
      </p:sp>
    </p:spTree>
    <p:extLst>
      <p:ext uri="{BB962C8B-B14F-4D97-AF65-F5344CB8AC3E}">
        <p14:creationId xmlns:p14="http://schemas.microsoft.com/office/powerpoint/2010/main" val="4222535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72966"/>
            <a:ext cx="11240814" cy="5927834"/>
          </a:xfrm>
        </p:spPr>
        <p:txBody>
          <a:bodyPr/>
          <a:lstStyle/>
          <a:p>
            <a:r>
              <a:rPr lang="en-US" dirty="0" smtClean="0"/>
              <a:t>Requirement analysis</a:t>
            </a:r>
            <a:br>
              <a:rPr lang="en-US" dirty="0" smtClean="0"/>
            </a:br>
            <a:r>
              <a:rPr lang="en-US" dirty="0" smtClean="0"/>
              <a:t/>
            </a:r>
            <a:br>
              <a:rPr lang="en-US" dirty="0" smtClean="0"/>
            </a:br>
            <a:r>
              <a:rPr lang="en-US" sz="2000" dirty="0" smtClean="0"/>
              <a:t>   </a:t>
            </a:r>
            <a:r>
              <a:rPr lang="en-US" dirty="0" smtClean="0"/>
              <a:t>   </a:t>
            </a:r>
            <a:r>
              <a:rPr lang="en-US" sz="2000" dirty="0" smtClean="0"/>
              <a:t>Have to buy thread to produce fabric.</a:t>
            </a:r>
            <a:br>
              <a:rPr lang="en-US" sz="2000" dirty="0" smtClean="0"/>
            </a:br>
            <a:r>
              <a:rPr lang="en-US" sz="2000" dirty="0" smtClean="0"/>
              <a:t/>
            </a:r>
            <a:br>
              <a:rPr lang="en-US" sz="2000" dirty="0" smtClean="0"/>
            </a:br>
            <a:r>
              <a:rPr lang="en-US" sz="2000" dirty="0" smtClean="0"/>
              <a:t>           Have to buy chemical to dye fabric.</a:t>
            </a:r>
            <a:br>
              <a:rPr lang="en-US" sz="2000" dirty="0" smtClean="0"/>
            </a:br>
            <a:r>
              <a:rPr lang="en-US" sz="2000" dirty="0" smtClean="0"/>
              <a:t/>
            </a:r>
            <a:br>
              <a:rPr lang="en-US" sz="2000" dirty="0" smtClean="0"/>
            </a:br>
            <a:r>
              <a:rPr lang="en-US" sz="2000" dirty="0" smtClean="0"/>
              <a:t>           Have to have summary of all production.</a:t>
            </a:r>
            <a:br>
              <a:rPr lang="en-US" sz="2000" dirty="0" smtClean="0"/>
            </a:br>
            <a:r>
              <a:rPr lang="en-US" sz="2000" dirty="0"/>
              <a:t/>
            </a:r>
            <a:br>
              <a:rPr lang="en-US" sz="2000" dirty="0"/>
            </a:br>
            <a:r>
              <a:rPr lang="en-US" sz="2000" dirty="0" smtClean="0"/>
              <a:t>           Have to knit fabric.</a:t>
            </a:r>
            <a:br>
              <a:rPr lang="en-US" sz="2000" dirty="0" smtClean="0"/>
            </a:br>
            <a:r>
              <a:rPr lang="en-US" sz="2000" dirty="0" smtClean="0"/>
              <a:t/>
            </a:r>
            <a:br>
              <a:rPr lang="en-US" sz="2000" dirty="0" smtClean="0"/>
            </a:br>
            <a:r>
              <a:rPr lang="en-US" sz="2000" dirty="0" smtClean="0"/>
              <a:t>           Have to dye fabric.</a:t>
            </a:r>
            <a:br>
              <a:rPr lang="en-US" sz="2000" dirty="0" smtClean="0"/>
            </a:br>
            <a:r>
              <a:rPr lang="en-US" sz="2000" dirty="0"/>
              <a:t/>
            </a:r>
            <a:br>
              <a:rPr lang="en-US" sz="2000" dirty="0"/>
            </a:br>
            <a:endParaRPr lang="en-US" sz="2000" dirty="0"/>
          </a:p>
        </p:txBody>
      </p:sp>
      <p:sp>
        <p:nvSpPr>
          <p:cNvPr id="4" name="Right Arrow 3"/>
          <p:cNvSpPr/>
          <p:nvPr/>
        </p:nvSpPr>
        <p:spPr>
          <a:xfrm>
            <a:off x="583324" y="2900855"/>
            <a:ext cx="583324" cy="331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ight Arrow 10"/>
          <p:cNvSpPr/>
          <p:nvPr/>
        </p:nvSpPr>
        <p:spPr>
          <a:xfrm>
            <a:off x="622738" y="3626068"/>
            <a:ext cx="583324" cy="331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ight Arrow 11"/>
          <p:cNvSpPr/>
          <p:nvPr/>
        </p:nvSpPr>
        <p:spPr>
          <a:xfrm>
            <a:off x="583324" y="4217275"/>
            <a:ext cx="583324" cy="331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ight Arrow 12"/>
          <p:cNvSpPr/>
          <p:nvPr/>
        </p:nvSpPr>
        <p:spPr>
          <a:xfrm>
            <a:off x="583324" y="4792717"/>
            <a:ext cx="583324" cy="331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ight Arrow 13"/>
          <p:cNvSpPr/>
          <p:nvPr/>
        </p:nvSpPr>
        <p:spPr>
          <a:xfrm>
            <a:off x="583324" y="5494282"/>
            <a:ext cx="583324" cy="331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58976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72966"/>
            <a:ext cx="11256579" cy="5943599"/>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312" y="472966"/>
            <a:ext cx="4915895" cy="5943599"/>
          </a:xfrm>
          <a:prstGeom prst="rect">
            <a:avLst/>
          </a:prstGeom>
        </p:spPr>
      </p:pic>
    </p:spTree>
    <p:extLst>
      <p:ext uri="{BB962C8B-B14F-4D97-AF65-F5344CB8AC3E}">
        <p14:creationId xmlns:p14="http://schemas.microsoft.com/office/powerpoint/2010/main" val="3771364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8731" y="457200"/>
            <a:ext cx="11225048" cy="5927834"/>
          </a:xfrm>
        </p:spPr>
        <p:txBody>
          <a:bodyPr/>
          <a:lstStyle/>
          <a:p>
            <a:r>
              <a:rPr lang="en-US" dirty="0" smtClean="0"/>
              <a:t/>
            </a:r>
            <a:br>
              <a:rPr lang="en-US" dirty="0" smtClean="0"/>
            </a:br>
            <a:r>
              <a:rPr lang="en-US" dirty="0"/>
              <a:t/>
            </a:r>
            <a:br>
              <a:rPr lang="en-US" dirty="0"/>
            </a:br>
            <a:r>
              <a:rPr lang="en-US" dirty="0" smtClean="0"/>
              <a:t/>
            </a:r>
            <a:br>
              <a:rPr lang="en-US" dirty="0" smtClean="0"/>
            </a:br>
            <a:r>
              <a:rPr lang="en-US" sz="2400" dirty="0" smtClean="0">
                <a:solidFill>
                  <a:srgbClr val="00B050"/>
                </a:solidFill>
              </a:rPr>
              <a:t>Class Diagram</a:t>
            </a:r>
            <a:br>
              <a:rPr lang="en-US" sz="2400" dirty="0" smtClean="0">
                <a:solidFill>
                  <a:srgbClr val="00B050"/>
                </a:solidFill>
              </a:rPr>
            </a:br>
            <a:r>
              <a:rPr lang="en-US" sz="2400" dirty="0">
                <a:solidFill>
                  <a:srgbClr val="00B050"/>
                </a:solidFill>
              </a:rPr>
              <a:t/>
            </a:r>
            <a:br>
              <a:rPr lang="en-US" sz="2400" dirty="0">
                <a:solidFill>
                  <a:srgbClr val="00B050"/>
                </a:solidFill>
              </a:rPr>
            </a:br>
            <a:r>
              <a:rPr lang="en-US" sz="2400" dirty="0" smtClean="0">
                <a:solidFill>
                  <a:srgbClr val="00B050"/>
                </a:solidFill>
              </a:rPr>
              <a:t/>
            </a:r>
            <a:br>
              <a:rPr lang="en-US" sz="2400" dirty="0" smtClean="0">
                <a:solidFill>
                  <a:srgbClr val="00B050"/>
                </a:solidFill>
              </a:rPr>
            </a:br>
            <a:r>
              <a:rPr lang="en-US" sz="2400" dirty="0">
                <a:solidFill>
                  <a:srgbClr val="00B050"/>
                </a:solidFill>
              </a:rPr>
              <a:t/>
            </a:r>
            <a:br>
              <a:rPr lang="en-US" sz="2400" dirty="0">
                <a:solidFill>
                  <a:srgbClr val="00B050"/>
                </a:solidFill>
              </a:rPr>
            </a:br>
            <a:r>
              <a:rPr lang="en-US" sz="2400" dirty="0">
                <a:solidFill>
                  <a:srgbClr val="00B050"/>
                </a:solidFill>
              </a:rPr>
              <a:t/>
            </a:r>
            <a:br>
              <a:rPr lang="en-US" sz="2400" dirty="0">
                <a:solidFill>
                  <a:srgbClr val="00B050"/>
                </a:solidFill>
              </a:rPr>
            </a:br>
            <a:r>
              <a:rPr lang="en-US" sz="2400" dirty="0">
                <a:solidFill>
                  <a:srgbClr val="00B050"/>
                </a:solidFill>
              </a:rPr>
              <a:t/>
            </a:r>
            <a:br>
              <a:rPr lang="en-US" sz="2400" dirty="0">
                <a:solidFill>
                  <a:srgbClr val="00B050"/>
                </a:solidFill>
              </a:rPr>
            </a:br>
            <a:r>
              <a:rPr lang="en-US" sz="2400" dirty="0" smtClean="0">
                <a:solidFill>
                  <a:srgbClr val="00B050"/>
                </a:solidFill>
              </a:rPr>
              <a:t/>
            </a:r>
            <a:br>
              <a:rPr lang="en-US" sz="2400" dirty="0" smtClean="0">
                <a:solidFill>
                  <a:srgbClr val="00B050"/>
                </a:solidFill>
              </a:rPr>
            </a:br>
            <a:r>
              <a:rPr lang="en-US" sz="2400" dirty="0">
                <a:solidFill>
                  <a:srgbClr val="00B050"/>
                </a:solidFill>
              </a:rPr>
              <a:t/>
            </a:r>
            <a:br>
              <a:rPr lang="en-US" sz="2400" dirty="0">
                <a:solidFill>
                  <a:srgbClr val="00B050"/>
                </a:solidFill>
              </a:rPr>
            </a:br>
            <a:r>
              <a:rPr lang="en-US" sz="2400" dirty="0" smtClean="0">
                <a:solidFill>
                  <a:srgbClr val="00B050"/>
                </a:solidFill>
              </a:rPr>
              <a:t/>
            </a:r>
            <a:br>
              <a:rPr lang="en-US" sz="2400" dirty="0" smtClean="0">
                <a:solidFill>
                  <a:srgbClr val="00B050"/>
                </a:solidFill>
              </a:rPr>
            </a:br>
            <a:r>
              <a:rPr lang="en-US" sz="2400" dirty="0">
                <a:solidFill>
                  <a:srgbClr val="00B050"/>
                </a:solidFill>
              </a:rPr>
              <a:t/>
            </a:r>
            <a:br>
              <a:rPr lang="en-US" sz="2400" dirty="0">
                <a:solidFill>
                  <a:srgbClr val="00B050"/>
                </a:solidFill>
              </a:rPr>
            </a:br>
            <a:r>
              <a:rPr lang="en-US" sz="2400" dirty="0" smtClean="0">
                <a:solidFill>
                  <a:srgbClr val="00B050"/>
                </a:solidFill>
              </a:rPr>
              <a:t/>
            </a:r>
            <a:br>
              <a:rPr lang="en-US" sz="2400" dirty="0" smtClean="0">
                <a:solidFill>
                  <a:srgbClr val="00B050"/>
                </a:solidFill>
              </a:rPr>
            </a:br>
            <a:r>
              <a:rPr lang="en-US" sz="2400" dirty="0">
                <a:solidFill>
                  <a:srgbClr val="00B050"/>
                </a:solidFill>
              </a:rPr>
              <a:t/>
            </a:r>
            <a:br>
              <a:rPr lang="en-US" sz="2400" dirty="0">
                <a:solidFill>
                  <a:srgbClr val="00B050"/>
                </a:solidFill>
              </a:rPr>
            </a:br>
            <a:r>
              <a:rPr lang="en-US" sz="2400" dirty="0" smtClean="0">
                <a:solidFill>
                  <a:srgbClr val="00B050"/>
                </a:solidFill>
              </a:rPr>
              <a:t/>
            </a:r>
            <a:br>
              <a:rPr lang="en-US" sz="2400" dirty="0" smtClean="0">
                <a:solidFill>
                  <a:srgbClr val="00B050"/>
                </a:solidFill>
              </a:rPr>
            </a:br>
            <a:r>
              <a:rPr lang="en-US" sz="2400" dirty="0">
                <a:solidFill>
                  <a:srgbClr val="00B050"/>
                </a:solidFill>
              </a:rPr>
              <a:t/>
            </a:r>
            <a:br>
              <a:rPr lang="en-US" sz="2400" dirty="0">
                <a:solidFill>
                  <a:srgbClr val="00B050"/>
                </a:solidFill>
              </a:rPr>
            </a:br>
            <a:endParaRPr lang="en-US" sz="2400" dirty="0">
              <a:solidFill>
                <a:srgbClr val="00B05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434" y="461549"/>
            <a:ext cx="8986344" cy="5923486"/>
          </a:xfrm>
          <a:prstGeom prst="rect">
            <a:avLst/>
          </a:prstGeom>
        </p:spPr>
      </p:pic>
    </p:spTree>
    <p:extLst>
      <p:ext uri="{BB962C8B-B14F-4D97-AF65-F5344CB8AC3E}">
        <p14:creationId xmlns:p14="http://schemas.microsoft.com/office/powerpoint/2010/main" val="1253663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966" y="491650"/>
            <a:ext cx="11225048" cy="5909150"/>
          </a:xfrm>
        </p:spPr>
        <p:txBody>
          <a:bodyPr/>
          <a:lstStyle/>
          <a:p>
            <a:r>
              <a:rPr lang="en-US" dirty="0" smtClean="0"/>
              <a:t/>
            </a:r>
            <a:br>
              <a:rPr lang="en-US" dirty="0" smtClean="0"/>
            </a:br>
            <a:r>
              <a:rPr lang="en-US" dirty="0" smtClean="0"/>
              <a:t/>
            </a:r>
            <a:br>
              <a:rPr lang="en-US" dirty="0" smtClean="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710" y="1114102"/>
            <a:ext cx="9916511" cy="4593015"/>
          </a:xfrm>
          <a:prstGeom prst="rect">
            <a:avLst/>
          </a:prstGeom>
        </p:spPr>
      </p:pic>
    </p:spTree>
    <p:extLst>
      <p:ext uri="{BB962C8B-B14F-4D97-AF65-F5344CB8AC3E}">
        <p14:creationId xmlns:p14="http://schemas.microsoft.com/office/powerpoint/2010/main" val="3925273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324" y="583324"/>
            <a:ext cx="11035862" cy="5691352"/>
          </a:xfrm>
          <a:prstGeom prst="rect">
            <a:avLst/>
          </a:prstGeom>
        </p:spPr>
      </p:pic>
    </p:spTree>
    <p:extLst>
      <p:ext uri="{BB962C8B-B14F-4D97-AF65-F5344CB8AC3E}">
        <p14:creationId xmlns:p14="http://schemas.microsoft.com/office/powerpoint/2010/main" val="441968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731" y="418407"/>
            <a:ext cx="11272345" cy="5982393"/>
          </a:xfrm>
          <a:prstGeom prst="rect">
            <a:avLst/>
          </a:prstGeom>
        </p:spPr>
      </p:pic>
    </p:spTree>
    <p:extLst>
      <p:ext uri="{BB962C8B-B14F-4D97-AF65-F5344CB8AC3E}">
        <p14:creationId xmlns:p14="http://schemas.microsoft.com/office/powerpoint/2010/main" val="2822802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559" y="583324"/>
            <a:ext cx="11004331" cy="5659821"/>
          </a:xfrm>
          <a:prstGeom prst="rect">
            <a:avLst/>
          </a:prstGeom>
        </p:spPr>
      </p:pic>
    </p:spTree>
    <p:extLst>
      <p:ext uri="{BB962C8B-B14F-4D97-AF65-F5344CB8AC3E}">
        <p14:creationId xmlns:p14="http://schemas.microsoft.com/office/powerpoint/2010/main" val="120716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259</TotalTime>
  <Words>82</Words>
  <Application>Microsoft Office PowerPoint</Application>
  <PresentationFormat>Widescreen</PresentationFormat>
  <Paragraphs>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          Software Requirements Specification  Research &amp; Development (RND) Department  Prepared by                               Supervised by Showkat Ali                                Md. Rajaul Islam ID : 1247484                           Used Technology                      Java Swing &amp; Mysql</vt:lpstr>
      <vt:lpstr>Requirements</vt:lpstr>
      <vt:lpstr>Requirement analysis        Have to buy thread to produce fabric.             Have to buy chemical to dye fabric.             Have to have summary of all production.             Have to knit fabric.             Have to dye fabric.  </vt:lpstr>
      <vt:lpstr>PowerPoint Presentation</vt:lpstr>
      <vt:lpstr>   Class Diagram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Specification</dc:title>
  <dc:creator>Windows User</dc:creator>
  <cp:lastModifiedBy>Windows User</cp:lastModifiedBy>
  <cp:revision>24</cp:revision>
  <dcterms:created xsi:type="dcterms:W3CDTF">2019-04-11T15:13:10Z</dcterms:created>
  <dcterms:modified xsi:type="dcterms:W3CDTF">2019-04-12T02:40:17Z</dcterms:modified>
</cp:coreProperties>
</file>