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4" r:id="rId3"/>
    <p:sldId id="265" r:id="rId4"/>
    <p:sldId id="267" r:id="rId5"/>
    <p:sldId id="266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50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4924-8877-4695-855A-88099F3EB7CD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4868-D4F3-4D85-B476-EC2BB841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2019-07-29T16:54:06Z</dcterms:created>
  <dcterms:modified xsi:type="dcterms:W3CDTF">2019-07-29T17:04:57Z</dcterms:modified>
</cp:coreProperties>
</file>