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微族通道系统设计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五大基本元素</a:t>
            </a:r>
            <a:endParaRPr lang="zh-CN" altLang="en-US"/>
          </a:p>
          <a:p>
            <a:r>
              <a:rPr lang="zh-CN" altLang="en-US"/>
              <a:t>包体 平台 代理商 折扣 订单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包体（产品）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运营商规定的包体规格和价格</a:t>
            </a:r>
            <a:r>
              <a:rPr lang="en-US" altLang="zh-CN"/>
              <a:t>https://www.91weizu.cn</a:t>
            </a:r>
            <a:r>
              <a:rPr lang="zh-CN" altLang="en-US"/>
              <a:t>/flowsys/operatorPg/operatorPg_list.do</a:t>
            </a:r>
            <a:endParaRPr lang="zh-CN" altLang="en-US"/>
          </a:p>
          <a:p>
            <a:r>
              <a:rPr lang="zh-CN" altLang="en-US"/>
              <a:t>包体标准价是流量市场上计算价格的标准</a:t>
            </a:r>
            <a:endParaRPr lang="zh-CN" altLang="en-US"/>
          </a:p>
          <a:p>
            <a:r>
              <a:rPr lang="zh-CN" altLang="en-US"/>
              <a:t>包体类型也是系统之间传单的标准，需要购买什么包体，只需要向上传相应的参数即可，下游也一样，按照我们规定的参数传单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>
                <a:sym typeface="+mn-ea"/>
              </a:rPr>
              <a:t>流量分发系统中，数据需要在各个上下游系统之间进行交换，这些上下游系统构成了整个供应链和销售渠道。最上游的供应商，就是三大运营商，产品来自三大运营商。所以上面提到的标准包体是分发系统销售的主要的产品。最后平台之间流通的数据会提交到运营商的</a:t>
            </a:r>
            <a:r>
              <a:rPr lang="en-US" altLang="zh-CN">
                <a:sym typeface="+mn-ea"/>
              </a:rPr>
              <a:t>boss</a:t>
            </a:r>
            <a:r>
              <a:rPr lang="zh-CN" altLang="en-US">
                <a:sym typeface="+mn-ea"/>
              </a:rPr>
              <a:t>系统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平台元素规定了传单地址和基本的账户密码，加密密钥等基本参数，需要先按照对方的接口文档，写好对接代码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我们根据上游平台规定的传单地址向上游传单，上游根据我们提交的回调地址向我们返回提单结果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代理商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登陆查看订单和后台数据</a:t>
            </a:r>
            <a:endParaRPr lang="zh-CN" altLang="en-US"/>
          </a:p>
          <a:p>
            <a:r>
              <a:rPr lang="zh-CN" altLang="en-US"/>
              <a:t>规定扣款账户，按照代理商在账户中存入的预存款进行扣款</a:t>
            </a:r>
            <a:endParaRPr lang="zh-CN" altLang="en-US"/>
          </a:p>
          <a:p>
            <a:r>
              <a:rPr lang="zh-CN" altLang="en-US"/>
              <a:t>上下级代理商，分级设置折扣，形成三级，多级分销系统，上一级代理商给下一级代理商配置折扣，给下游加款形成充值记录</a:t>
            </a:r>
            <a:endParaRPr lang="zh-CN" altLang="en-US"/>
          </a:p>
          <a:p>
            <a:r>
              <a:rPr lang="zh-CN" altLang="en-US"/>
              <a:t>配置折扣的主体。商务需要在系统中按照市场价格配置给相应代理商，下游传单按照这个配置的折扣进行计算扣款。</a:t>
            </a:r>
            <a:endParaRPr lang="zh-CN" altLang="en-US"/>
          </a:p>
          <a:p>
            <a:r>
              <a:rPr lang="zh-CN" altLang="en-US"/>
              <a:t>两种代理商账户类型，数据用户和平台用户，体量较大的为数据用户，这些用户一般来自天猫，微信零售，或者下一级的转售；不同的代理商会有不同的折扣配置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折扣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折扣类型，通道成本和代理商折扣，一个是成本价，一个是价格</a:t>
            </a:r>
            <a:endParaRPr lang="zh-CN" altLang="en-US"/>
          </a:p>
          <a:p>
            <a:r>
              <a:rPr lang="zh-CN" altLang="en-US"/>
              <a:t>通道成本：一个通道一般会包涵一个地区一种类型的多个包体，上游的产品按照统一的折扣进行出售</a:t>
            </a:r>
            <a:endParaRPr lang="zh-CN" altLang="en-US"/>
          </a:p>
          <a:p>
            <a:r>
              <a:rPr lang="zh-CN" altLang="en-US"/>
              <a:t>通知：河北移动省内100.200M 17   300   25  500 28     1G  34  需要的联系 https://www.91weizu.cn/flowsys/showRate/showRate_list.do</a:t>
            </a:r>
            <a:endParaRPr lang="zh-CN" altLang="en-US"/>
          </a:p>
          <a:p>
            <a:r>
              <a:rPr lang="zh-CN" altLang="en-US"/>
              <a:t>代理商折扣：我们规定给代理商的折扣，商务需要在通道的基础上，增加一个折扣，单独或者批量配置给代理商。这个折扣一般比通道折扣高出一到两个点，带票价格比不带票价格也要高出一到两个点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电子商务的基础，订单。只要有购买，</a:t>
            </a:r>
            <a:r>
              <a:rPr lang="zh-CN" altLang="en-US">
                <a:sym typeface="+mn-ea"/>
              </a:rPr>
              <a:t>扣款</a:t>
            </a:r>
            <a:r>
              <a:rPr lang="zh-CN" altLang="en-US"/>
              <a:t>和</a:t>
            </a:r>
            <a:r>
              <a:rPr lang="zh-CN" altLang="en-US">
                <a:sym typeface="+mn-ea"/>
              </a:rPr>
              <a:t>消费</a:t>
            </a:r>
            <a:r>
              <a:rPr lang="zh-CN" altLang="en-US"/>
              <a:t>，就要有订单</a:t>
            </a:r>
            <a:endParaRPr lang="zh-CN" altLang="en-US"/>
          </a:p>
          <a:p>
            <a:r>
              <a:rPr lang="zh-CN" altLang="en-US"/>
              <a:t>订单返回的四种状态，进行，等待，成功，失败</a:t>
            </a:r>
            <a:endParaRPr lang="zh-CN" altLang="en-US"/>
          </a:p>
          <a:p>
            <a:r>
              <a:rPr lang="zh-CN" altLang="en-US"/>
              <a:t>不同状态的订单有不同的数据处理要求，分列加载。充值进行的需要手动返回状态，等待的需要批量再次提交，或者批量返回状态；成功的为了</a:t>
            </a:r>
            <a:r>
              <a:rPr lang="zh-CN" altLang="en-US">
                <a:sym typeface="+mn-ea"/>
              </a:rPr>
              <a:t>方便对账</a:t>
            </a:r>
            <a:r>
              <a:rPr lang="zh-CN" altLang="en-US"/>
              <a:t>需要统计单数和总扣款以及导出列表，成功和失败的在下游没有收到回调结果的情况下，要手动推送状态</a:t>
            </a:r>
            <a:endParaRPr lang="zh-CN" altLang="en-US"/>
          </a:p>
          <a:p>
            <a:r>
              <a:rPr lang="zh-CN" altLang="en-US">
                <a:sym typeface="+mn-ea"/>
              </a:rPr>
              <a:t>订单状态对应的账户扣款情况各不相同，在下单就扣款的前提下，失败的订单，需要有返款记录</a:t>
            </a:r>
            <a:endParaRPr lang="zh-CN" altLang="en-US"/>
          </a:p>
          <a:p>
            <a:r>
              <a:rPr lang="zh-CN" altLang="en-US"/>
              <a:t>对订单的要求，天猫淘宝代理需要控制订单的失败率，有的代理会要求订单的</a:t>
            </a:r>
            <a:r>
              <a:rPr lang="zh-CN" altLang="en-US">
                <a:sym typeface="+mn-ea"/>
              </a:rPr>
              <a:t>（返回状态）</a:t>
            </a:r>
            <a:r>
              <a:rPr lang="zh-CN" altLang="en-US"/>
              <a:t>回调速度</a:t>
            </a:r>
            <a:endParaRPr lang="zh-CN" altLang="en-US"/>
          </a:p>
          <a:p>
            <a:r>
              <a:rPr lang="zh-CN" altLang="en-US"/>
              <a:t>订单的组成：包体产品，下单数据，订单结果，代理商消费情况（</a:t>
            </a:r>
            <a:r>
              <a:rPr lang="zh-CN" altLang="en-US">
                <a:sym typeface="+mn-ea"/>
              </a:rPr>
              <a:t>折扣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其他数据（基本数据的组合关系）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包体+平台</a:t>
            </a:r>
            <a:r>
              <a:rPr lang="en-US" altLang="zh-CN"/>
              <a:t>=</a:t>
            </a:r>
            <a:r>
              <a:rPr lang="zh-CN" altLang="en-US"/>
              <a:t>产品编码</a:t>
            </a:r>
            <a:r>
              <a:rPr lang="en-US" altLang="zh-CN"/>
              <a:t>(</a:t>
            </a:r>
            <a:r>
              <a:rPr lang="zh-CN" altLang="en-US"/>
              <a:t>同样的包体在不同的平台下会有不同的产品编码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包体+平台+折扣</a:t>
            </a:r>
            <a:r>
              <a:rPr lang="en-US" altLang="zh-CN"/>
              <a:t>= </a:t>
            </a:r>
            <a:r>
              <a:rPr lang="zh-CN" altLang="en-US"/>
              <a:t>通道成本 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= </a:t>
            </a:r>
            <a:r>
              <a:rPr lang="zh-CN" altLang="en-US">
                <a:sym typeface="+mn-ea"/>
              </a:rPr>
              <a:t>（话费逻辑）</a:t>
            </a:r>
            <a:r>
              <a:rPr lang="zh-CN" altLang="en-US">
                <a:sym typeface="+mn-ea"/>
              </a:rPr>
              <a:t>上游编码+折扣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通道成本</a:t>
            </a:r>
            <a:r>
              <a:rPr lang="en-US" altLang="zh-CN"/>
              <a:t>+</a:t>
            </a:r>
            <a:r>
              <a:rPr lang="zh-CN" altLang="en-US"/>
              <a:t>折扣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代理商账户</a:t>
            </a:r>
            <a:r>
              <a:rPr lang="zh-CN" altLang="en-US"/>
              <a:t> </a:t>
            </a:r>
            <a:r>
              <a:rPr lang="en-US" altLang="zh-CN"/>
              <a:t>= </a:t>
            </a:r>
            <a:r>
              <a:rPr lang="zh-CN" altLang="en-US"/>
              <a:t>代理商折扣（需要给代理商配置：</a:t>
            </a:r>
            <a:r>
              <a:rPr lang="zh-CN" altLang="en-US">
                <a:sym typeface="+mn-ea"/>
              </a:rPr>
              <a:t>通道成本含包体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代理商账户</a:t>
            </a:r>
            <a:r>
              <a:rPr lang="en-US" altLang="zh-CN"/>
              <a:t>+</a:t>
            </a:r>
            <a:r>
              <a:rPr lang="zh-CN" altLang="en-US"/>
              <a:t>订单 </a:t>
            </a:r>
            <a:r>
              <a:rPr lang="en-US" altLang="zh-CN"/>
              <a:t>= </a:t>
            </a:r>
            <a:r>
              <a:rPr lang="zh-CN" altLang="en-US"/>
              <a:t>消费记录</a:t>
            </a:r>
            <a:r>
              <a:rPr lang="en-US" altLang="zh-CN"/>
              <a:t>(</a:t>
            </a:r>
            <a:r>
              <a:rPr lang="zh-CN" altLang="en-US"/>
              <a:t>下单就会有消费记录</a:t>
            </a:r>
            <a:r>
              <a:rPr lang="en-US" altLang="zh-CN"/>
              <a:t>)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平台 </a:t>
            </a:r>
            <a:r>
              <a:rPr lang="en-US" altLang="zh-CN"/>
              <a:t>+ </a:t>
            </a:r>
            <a:r>
              <a:rPr lang="zh-CN" altLang="en-US"/>
              <a:t>代理商 </a:t>
            </a:r>
            <a:r>
              <a:rPr lang="en-US" altLang="zh-CN"/>
              <a:t>+ </a:t>
            </a:r>
            <a:r>
              <a:rPr lang="zh-CN" altLang="en-US"/>
              <a:t>订单 </a:t>
            </a:r>
            <a:r>
              <a:rPr lang="en-US" altLang="zh-CN"/>
              <a:t>= </a:t>
            </a:r>
            <a:r>
              <a:rPr lang="zh-CN" altLang="en-US"/>
              <a:t>订单日志（适用于接口用户</a:t>
            </a:r>
            <a:r>
              <a:rPr lang="en-US" altLang="zh-CN"/>
              <a:t>,</a:t>
            </a:r>
            <a:r>
              <a:rPr lang="zh-CN" altLang="en-US"/>
              <a:t>订单的查看目录里包含了平台信息，代理商信息和订单日志信息）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1386</Words>
  <Application>WPS 演示</Application>
  <PresentationFormat>宽屏</PresentationFormat>
  <Paragraphs>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18</cp:revision>
  <dcterms:created xsi:type="dcterms:W3CDTF">2015-05-05T08:02:00Z</dcterms:created>
  <dcterms:modified xsi:type="dcterms:W3CDTF">2018-03-11T04:04:31Z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