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5" r:id="rId12"/>
  </p:sldIdLst>
  <p:sldSz cx="12192000" cy="6858000"/>
  <p:notesSz cx="6858000" cy="9144000"/>
  <p:embeddedFontLst>
    <p:embeddedFont>
      <p:font typeface="Georgia Pro" panose="02040502050405020303" pitchFamily="18" charset="0"/>
      <p:regular r:id="rId13"/>
    </p:embeddedFont>
    <p:embeddedFont>
      <p:font typeface="나눔바른고딕" panose="020B0603020101020101" pitchFamily="50" charset="-127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0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51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1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3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0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4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5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5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E868-333E-459B-A966-17FC6E851FB9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7E57D3F-8D0A-4F20-A761-37CFF131D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2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CA983-E9F2-4614-AFAA-01349398D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spc="-150" dirty="0">
                <a:ea typeface="문체부 궁체 흘림체" panose="02030609000101010101" pitchFamily="17" charset="-127"/>
              </a:rPr>
              <a:t>이 훈장님들의 역사 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56BA65-188E-4B9A-AE3D-7A0238E9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684066"/>
          </a:xfrm>
        </p:spPr>
        <p:txBody>
          <a:bodyPr>
            <a:normAutofit/>
          </a:bodyPr>
          <a:lstStyle/>
          <a:p>
            <a:r>
              <a:rPr lang="ko-KR" altLang="en-US" sz="3300" dirty="0">
                <a:ea typeface="문체부 궁체 흘림체" panose="02030609000101010101" pitchFamily="17" charset="-127"/>
              </a:rPr>
              <a:t>팀 이 훈장님들</a:t>
            </a:r>
            <a:endParaRPr lang="en-US" altLang="ko-KR" sz="3300" dirty="0">
              <a:ea typeface="문체부 궁체 흘림체" panose="02030609000101010101" pitchFamily="17" charset="-127"/>
            </a:endParaRPr>
          </a:p>
          <a:p>
            <a:pPr>
              <a:lnSpc>
                <a:spcPct val="100000"/>
              </a:lnSpc>
            </a:pPr>
            <a:br>
              <a:rPr lang="en-US" altLang="ko-KR" sz="2400" dirty="0">
                <a:ea typeface="문체부 궁체 흘림체" panose="02030609000101010101" pitchFamily="17" charset="-127"/>
              </a:rPr>
            </a:br>
            <a:r>
              <a:rPr lang="ko-KR" altLang="en-US" sz="2400" dirty="0">
                <a:ea typeface="문체부 궁체 흘림체" panose="02030609000101010101" pitchFamily="17" charset="-127"/>
              </a:rPr>
              <a:t>소프트웨어응용학부 </a:t>
            </a:r>
            <a:r>
              <a:rPr lang="en-US" altLang="ko-KR" sz="2400" dirty="0">
                <a:ea typeface="문체부 궁체 흘림체" panose="02030609000101010101" pitchFamily="17" charset="-127"/>
              </a:rPr>
              <a:t>1</a:t>
            </a:r>
            <a:r>
              <a:rPr lang="ko-KR" altLang="en-US" sz="2400" dirty="0">
                <a:ea typeface="문체부 궁체 흘림체" panose="02030609000101010101" pitchFamily="17" charset="-127"/>
              </a:rPr>
              <a:t>학년</a:t>
            </a:r>
            <a:endParaRPr lang="en-US" altLang="ko-KR" sz="2400" dirty="0">
              <a:ea typeface="문체부 궁체 흘림체" panose="02030609000101010101" pitchFamily="17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ea typeface="문체부 궁체 흘림체" panose="02030609000101010101" pitchFamily="17" charset="-127"/>
              </a:rPr>
              <a:t>이은섭</a:t>
            </a:r>
            <a:r>
              <a:rPr lang="en-US" altLang="ko-KR" sz="2400" dirty="0">
                <a:ea typeface="문체부 궁체 흘림체" panose="02030609000101010101" pitchFamily="17" charset="-127"/>
              </a:rPr>
              <a:t> </a:t>
            </a:r>
            <a:r>
              <a:rPr lang="ko-KR" altLang="en-US" sz="2400" dirty="0">
                <a:ea typeface="문체부 궁체 흘림체" panose="02030609000101010101" pitchFamily="17" charset="-127"/>
              </a:rPr>
              <a:t>이정주</a:t>
            </a:r>
            <a:r>
              <a:rPr lang="en-US" altLang="ko-KR" sz="2400" dirty="0">
                <a:ea typeface="문체부 궁체 흘림체" panose="02030609000101010101" pitchFamily="17" charset="-127"/>
              </a:rPr>
              <a:t> </a:t>
            </a:r>
            <a:r>
              <a:rPr lang="ko-KR" altLang="en-US" sz="2400" dirty="0">
                <a:ea typeface="문체부 궁체 흘림체" panose="02030609000101010101" pitchFamily="17" charset="-127"/>
              </a:rPr>
              <a:t>이정훈</a:t>
            </a:r>
            <a:endParaRPr lang="en-US" altLang="ko-KR" sz="2400" dirty="0"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01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1B7CEA-E423-4EA1-8DD9-1DCD76AA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그럼 한 번 </a:t>
            </a:r>
            <a:r>
              <a:rPr lang="ko-KR" altLang="en-US" sz="5400" dirty="0"/>
              <a:t>시연해보겠습니다</a:t>
            </a:r>
            <a:r>
              <a:rPr lang="en-US" altLang="ko-KR" sz="5400" dirty="0"/>
              <a:t>.</a:t>
            </a:r>
            <a:endParaRPr lang="ko-KR" altLang="en-US" sz="4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EC22FE-667C-439B-B677-784008408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4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1B7CEA-E423-4EA1-8DD9-1DCD76AA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질문 부탁드립니다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EC22FE-667C-439B-B677-784008408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4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A773C-318D-4D71-8B04-A9A1A044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F99E7-70B7-4058-8346-B9E47B6C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3500" dirty="0"/>
              <a:t>팀 소개</a:t>
            </a:r>
            <a:endParaRPr lang="en-US" altLang="ko-KR" sz="3500" dirty="0"/>
          </a:p>
          <a:p>
            <a:r>
              <a:rPr lang="ko-KR" altLang="en-US" sz="3500" dirty="0"/>
              <a:t>만들게 된 계기</a:t>
            </a:r>
            <a:endParaRPr lang="en-US" altLang="ko-KR" sz="3500" dirty="0"/>
          </a:p>
          <a:p>
            <a:r>
              <a:rPr lang="ko-KR" altLang="en-US" sz="3500" dirty="0"/>
              <a:t>사용한 도구</a:t>
            </a:r>
            <a:endParaRPr lang="en-US" altLang="ko-KR" sz="3500" dirty="0"/>
          </a:p>
          <a:p>
            <a:r>
              <a:rPr lang="ko-KR" altLang="en-US" sz="3500" dirty="0"/>
              <a:t>각 부분 설명</a:t>
            </a:r>
            <a:endParaRPr lang="en-US" altLang="ko-KR" sz="3500" dirty="0"/>
          </a:p>
          <a:p>
            <a:r>
              <a:rPr lang="ko-KR" altLang="en-US" sz="3500" dirty="0"/>
              <a:t>질문 </a:t>
            </a:r>
            <a:endParaRPr lang="en-US" altLang="ko-KR" sz="3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8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9DA61-0FFC-4764-B326-632B98C4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200" dirty="0"/>
              <a:t>팀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903F6-624B-460E-BB66-8F406824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이정훈</a:t>
            </a:r>
            <a:endParaRPr lang="en-US" altLang="ko-KR" dirty="0"/>
          </a:p>
          <a:p>
            <a:r>
              <a:rPr lang="ko-KR" altLang="en-US" dirty="0"/>
              <a:t>프로그래밍 총괄</a:t>
            </a:r>
            <a:r>
              <a:rPr lang="en-US" altLang="ko-KR" dirty="0"/>
              <a:t>, </a:t>
            </a:r>
            <a:r>
              <a:rPr lang="ko-KR" altLang="en-US" dirty="0"/>
              <a:t>조선 전기 파트 담당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이은섭</a:t>
            </a:r>
            <a:endParaRPr lang="en-US" altLang="ko-KR" dirty="0"/>
          </a:p>
          <a:p>
            <a:r>
              <a:rPr lang="ko-KR" altLang="en-US" dirty="0"/>
              <a:t>아이디어 및 후삼국</a:t>
            </a:r>
            <a:r>
              <a:rPr lang="en-US" altLang="ko-KR" dirty="0"/>
              <a:t>~</a:t>
            </a:r>
            <a:r>
              <a:rPr lang="ko-KR" altLang="en-US" dirty="0"/>
              <a:t>고려 시대 파트 담당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이정주</a:t>
            </a:r>
            <a:endParaRPr lang="en-US" altLang="ko-KR" dirty="0"/>
          </a:p>
          <a:p>
            <a:r>
              <a:rPr lang="ko-KR" altLang="en-US" dirty="0"/>
              <a:t>문제 및 조선 후기 파트 담당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61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73414-B72F-4F6C-B0E1-1DED196F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만들게 된 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40024-91F3-4993-85EC-C1730267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역사를 조금 더 흥미롭게 배울 수 있도록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알고 보면 역사에 대한 관심이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학기 때 하지 못했던 프로젝트를 </a:t>
            </a:r>
            <a:r>
              <a:rPr lang="en-US" altLang="ko-KR" dirty="0"/>
              <a:t>2</a:t>
            </a:r>
            <a:r>
              <a:rPr lang="ko-KR" altLang="en-US" dirty="0"/>
              <a:t>학기 때 다시 부활시키는 목적도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7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모니터, 검은색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7F699536-7B46-4F26-BD8D-09D83AF0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345916"/>
            <a:ext cx="4960443" cy="27902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809CEE-4232-4BB2-B715-BC7A2B88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5200" dirty="0"/>
              <a:t>사용한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C8D3E-CC20-4942-B780-85B6240B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9477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/>
              <a:t>Visual C# 2017 w/ Windows Forms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C#</a:t>
            </a:r>
            <a:r>
              <a:rPr lang="ko-KR" altLang="en-US" sz="1700" dirty="0"/>
              <a:t>은 </a:t>
            </a:r>
            <a:r>
              <a:rPr lang="en-US" altLang="ko-KR" sz="1700" dirty="0"/>
              <a:t>.NET Framework</a:t>
            </a:r>
            <a:r>
              <a:rPr lang="ko-KR" altLang="en-US" sz="1700" dirty="0"/>
              <a:t> 기반으로 만들어진 언어로</a:t>
            </a:r>
            <a:r>
              <a:rPr lang="en-US" altLang="ko-KR" sz="1700" dirty="0"/>
              <a:t>, Java</a:t>
            </a:r>
            <a:r>
              <a:rPr lang="ko-KR" altLang="en-US" sz="1700" dirty="0"/>
              <a:t>와 흡사한 구조를 가지고 있다</a:t>
            </a:r>
            <a:r>
              <a:rPr lang="en-US" altLang="ko-KR" sz="1700" dirty="0"/>
              <a:t>. </a:t>
            </a:r>
            <a:r>
              <a:rPr lang="ko-KR" altLang="en-US" sz="1700" dirty="0"/>
              <a:t>유니티 엔진의 소스 언어로도 알려져 있다</a:t>
            </a:r>
            <a:r>
              <a:rPr lang="en-US" altLang="ko-KR" sz="17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Windows Forms</a:t>
            </a:r>
            <a:r>
              <a:rPr lang="ko-KR" altLang="en-US" sz="1700" dirty="0"/>
              <a:t>는 </a:t>
            </a:r>
            <a:r>
              <a:rPr lang="en-US" altLang="ko-KR" sz="1700" dirty="0"/>
              <a:t>.NET Framework </a:t>
            </a:r>
            <a:r>
              <a:rPr lang="ko-KR" altLang="en-US" sz="1700" dirty="0"/>
              <a:t>기반의 </a:t>
            </a:r>
            <a:r>
              <a:rPr lang="en-US" altLang="ko-KR" sz="1700" dirty="0"/>
              <a:t>GUI API</a:t>
            </a:r>
            <a:r>
              <a:rPr lang="ko-KR" altLang="en-US" sz="1700" dirty="0"/>
              <a:t>로</a:t>
            </a:r>
            <a:r>
              <a:rPr lang="en-US" altLang="ko-KR" sz="1700" dirty="0"/>
              <a:t>, </a:t>
            </a:r>
            <a:r>
              <a:rPr lang="ko-KR" altLang="en-US" sz="1700" dirty="0"/>
              <a:t>비주얼 스튜디오에 내장되어 있다</a:t>
            </a:r>
            <a:r>
              <a:rPr lang="en-US" altLang="ko-KR" sz="1700" dirty="0"/>
              <a:t>. GUI </a:t>
            </a:r>
            <a:r>
              <a:rPr lang="ko-KR" altLang="en-US" sz="1700" dirty="0"/>
              <a:t>환경에서 직접 손으로 디자인할 수 있고</a:t>
            </a:r>
            <a:r>
              <a:rPr lang="en-US" altLang="ko-KR" sz="1700" dirty="0"/>
              <a:t>, </a:t>
            </a:r>
            <a:r>
              <a:rPr lang="ko-KR" altLang="en-US" sz="1700" dirty="0"/>
              <a:t>개발 역시 쉬운 편에 속한다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73490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103B9-903F-4362-90B4-88D0985F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D50BA-F68C-48F2-8BB6-B0371160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38" y="1853754"/>
            <a:ext cx="6100556" cy="4272963"/>
          </a:xfrm>
          <a:prstGeom prst="rect">
            <a:avLst/>
          </a:prstGeom>
        </p:spPr>
      </p:pic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91D80CF7-3914-47C4-B904-38CB8969DB19}"/>
              </a:ext>
            </a:extLst>
          </p:cNvPr>
          <p:cNvSpPr/>
          <p:nvPr/>
        </p:nvSpPr>
        <p:spPr>
          <a:xfrm>
            <a:off x="1046922" y="2902227"/>
            <a:ext cx="1709530" cy="1338469"/>
          </a:xfrm>
          <a:prstGeom prst="borderCallout2">
            <a:avLst>
              <a:gd name="adj1" fmla="val 18750"/>
              <a:gd name="adj2" fmla="val 107171"/>
              <a:gd name="adj3" fmla="val 19740"/>
              <a:gd name="adj4" fmla="val 156977"/>
              <a:gd name="adj5" fmla="val 49133"/>
              <a:gd name="adj6" fmla="val 1665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버튼을 눌러 훈장을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8C40910F-6A0B-44F8-984C-FF1C76117A84}"/>
              </a:ext>
            </a:extLst>
          </p:cNvPr>
          <p:cNvSpPr/>
          <p:nvPr/>
        </p:nvSpPr>
        <p:spPr>
          <a:xfrm>
            <a:off x="10217426" y="3564835"/>
            <a:ext cx="1974574" cy="1895059"/>
          </a:xfrm>
          <a:prstGeom prst="borderCallout2">
            <a:avLst>
              <a:gd name="adj1" fmla="val 76792"/>
              <a:gd name="adj2" fmla="val -7061"/>
              <a:gd name="adj3" fmla="val 77491"/>
              <a:gd name="adj4" fmla="val -26063"/>
              <a:gd name="adj5" fmla="val 41171"/>
              <a:gd name="adj6" fmla="val -493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고려와 조선을 넘나드는 다양한 사건들을 다룬다</a:t>
            </a:r>
            <a:r>
              <a:rPr lang="en-US" altLang="ko-KR" dirty="0"/>
              <a:t>.</a:t>
            </a: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30F5FF27-4503-48E6-B157-AB94355B0D3A}"/>
              </a:ext>
            </a:extLst>
          </p:cNvPr>
          <p:cNvSpPr/>
          <p:nvPr/>
        </p:nvSpPr>
        <p:spPr>
          <a:xfrm>
            <a:off x="165652" y="4831969"/>
            <a:ext cx="1762539" cy="914400"/>
          </a:xfrm>
          <a:prstGeom prst="borderCallout2">
            <a:avLst>
              <a:gd name="adj1" fmla="val 57881"/>
              <a:gd name="adj2" fmla="val 110464"/>
              <a:gd name="adj3" fmla="val 65126"/>
              <a:gd name="adj4" fmla="val 136716"/>
              <a:gd name="adj5" fmla="val 24094"/>
              <a:gd name="adj6" fmla="val 3014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명이 각각</a:t>
            </a:r>
            <a:endParaRPr lang="en-US" altLang="ko-KR" dirty="0"/>
          </a:p>
          <a:p>
            <a:pPr algn="ctr"/>
            <a:r>
              <a:rPr lang="ko-KR" altLang="en-US" dirty="0"/>
              <a:t>분할해서 조사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42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5F4BC-EFC7-45B4-B07C-CF3582A9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강의 선택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3FF2C-909A-43FD-AEA3-982D3635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62" y="1853754"/>
            <a:ext cx="3736907" cy="4255552"/>
          </a:xfrm>
          <a:prstGeom prst="rect">
            <a:avLst/>
          </a:prstGeom>
        </p:spPr>
      </p:pic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D011BE4F-3FB7-4D93-99D8-075F018780C7}"/>
              </a:ext>
            </a:extLst>
          </p:cNvPr>
          <p:cNvSpPr/>
          <p:nvPr/>
        </p:nvSpPr>
        <p:spPr>
          <a:xfrm>
            <a:off x="1046922" y="2438400"/>
            <a:ext cx="2557669" cy="3246783"/>
          </a:xfrm>
          <a:prstGeom prst="borderCallout2">
            <a:avLst>
              <a:gd name="adj1" fmla="val 81352"/>
              <a:gd name="adj2" fmla="val 109381"/>
              <a:gd name="adj3" fmla="val 81352"/>
              <a:gd name="adj4" fmla="val 127904"/>
              <a:gd name="adj5" fmla="val 62906"/>
              <a:gd name="adj6" fmla="val 151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강의는 텍스트 파일로 저장되어 있음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네이밍 규격만 맞춰주면 프로그램에서 자동으로 강의를 검색해서 표시한다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즉 강의 추가가 용이하다는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9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1B15711-2CF4-483E-B5F6-B0676B52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682" y="1853754"/>
            <a:ext cx="6819639" cy="42774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E48D1B-0A97-4515-BC61-21FF7E43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강의 화면</a:t>
            </a:r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93738F37-16F7-436E-A009-251CC80CA388}"/>
              </a:ext>
            </a:extLst>
          </p:cNvPr>
          <p:cNvSpPr/>
          <p:nvPr/>
        </p:nvSpPr>
        <p:spPr>
          <a:xfrm>
            <a:off x="10160329" y="2663687"/>
            <a:ext cx="1395565" cy="2597426"/>
          </a:xfrm>
          <a:prstGeom prst="borderCallout2">
            <a:avLst>
              <a:gd name="adj1" fmla="val 75382"/>
              <a:gd name="adj2" fmla="val -9282"/>
              <a:gd name="adj3" fmla="val 74872"/>
              <a:gd name="adj4" fmla="val -27112"/>
              <a:gd name="adj5" fmla="val 44643"/>
              <a:gd name="adj6" fmla="val -590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파트에 맞는 사진 역시 띄워줄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752E463A-59B0-467C-A592-1CA588B7ECA3}"/>
              </a:ext>
            </a:extLst>
          </p:cNvPr>
          <p:cNvSpPr/>
          <p:nvPr/>
        </p:nvSpPr>
        <p:spPr>
          <a:xfrm>
            <a:off x="616692" y="2981739"/>
            <a:ext cx="1669774" cy="2279374"/>
          </a:xfrm>
          <a:prstGeom prst="borderCallout2">
            <a:avLst>
              <a:gd name="adj1" fmla="val 19913"/>
              <a:gd name="adj2" fmla="val 109616"/>
              <a:gd name="adj3" fmla="val 19331"/>
              <a:gd name="adj4" fmla="val 135470"/>
              <a:gd name="adj5" fmla="val 24128"/>
              <a:gd name="adj6" fmla="val 1917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파일에서 규격을 맞춰 파트 지정하면 여기서 탐색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9858AE57-1A8B-4761-8098-D012EAC073A7}"/>
              </a:ext>
            </a:extLst>
          </p:cNvPr>
          <p:cNvSpPr/>
          <p:nvPr/>
        </p:nvSpPr>
        <p:spPr>
          <a:xfrm>
            <a:off x="5141842" y="725769"/>
            <a:ext cx="1961321" cy="768626"/>
          </a:xfrm>
          <a:prstGeom prst="borderCallout2">
            <a:avLst>
              <a:gd name="adj1" fmla="val 77371"/>
              <a:gd name="adj2" fmla="val -6982"/>
              <a:gd name="adj3" fmla="val 80819"/>
              <a:gd name="adj4" fmla="val -35586"/>
              <a:gd name="adj5" fmla="val 231465"/>
              <a:gd name="adj6" fmla="val -926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추가로 </a:t>
            </a:r>
            <a:r>
              <a:rPr lang="ko-KR" altLang="en-US" dirty="0" err="1"/>
              <a:t>몰입감</a:t>
            </a:r>
            <a:r>
              <a:rPr lang="ko-KR" altLang="en-US" dirty="0"/>
              <a:t> 확보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AE380B63-44DC-473B-9141-9CE65C1637DE}"/>
              </a:ext>
            </a:extLst>
          </p:cNvPr>
          <p:cNvSpPr/>
          <p:nvPr/>
        </p:nvSpPr>
        <p:spPr>
          <a:xfrm>
            <a:off x="4253948" y="6131212"/>
            <a:ext cx="2690191" cy="636105"/>
          </a:xfrm>
          <a:prstGeom prst="borderCallout2">
            <a:avLst>
              <a:gd name="adj1" fmla="val 25000"/>
              <a:gd name="adj2" fmla="val 105953"/>
              <a:gd name="adj3" fmla="val 25000"/>
              <a:gd name="adj4" fmla="val 117323"/>
              <a:gd name="adj5" fmla="val -60417"/>
              <a:gd name="adj6" fmla="val 1557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끝까지 읽어야 활성화되는 문제풀이 버튼</a:t>
            </a:r>
          </a:p>
        </p:txBody>
      </p:sp>
    </p:spTree>
    <p:extLst>
      <p:ext uri="{BB962C8B-B14F-4D97-AF65-F5344CB8AC3E}">
        <p14:creationId xmlns:p14="http://schemas.microsoft.com/office/powerpoint/2010/main" val="2435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B466-49D7-47F8-B8E9-8F8AEC94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문제풀이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FB1AC-6A8F-450B-B355-675CA2CB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78" y="1853754"/>
            <a:ext cx="8731675" cy="4282003"/>
          </a:xfrm>
          <a:prstGeom prst="rect">
            <a:avLst/>
          </a:prstGeom>
        </p:spPr>
      </p:pic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369E603A-D80D-4A45-88B2-BB19A484AD12}"/>
              </a:ext>
            </a:extLst>
          </p:cNvPr>
          <p:cNvSpPr/>
          <p:nvPr/>
        </p:nvSpPr>
        <p:spPr>
          <a:xfrm>
            <a:off x="212033" y="3737113"/>
            <a:ext cx="1239544" cy="1762539"/>
          </a:xfrm>
          <a:prstGeom prst="borderCallout2">
            <a:avLst>
              <a:gd name="adj1" fmla="val 21006"/>
              <a:gd name="adj2" fmla="val 109270"/>
              <a:gd name="adj3" fmla="val 21757"/>
              <a:gd name="adj4" fmla="val 129802"/>
              <a:gd name="adj5" fmla="val 35808"/>
              <a:gd name="adj6" fmla="val 3136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객관식과 주관식을 모두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D433EBC2-43C3-4264-AF34-8A62481FC519}"/>
              </a:ext>
            </a:extLst>
          </p:cNvPr>
          <p:cNvSpPr/>
          <p:nvPr/>
        </p:nvSpPr>
        <p:spPr>
          <a:xfrm>
            <a:off x="10828044" y="2158554"/>
            <a:ext cx="1245704" cy="2585724"/>
          </a:xfrm>
          <a:prstGeom prst="borderCallout2">
            <a:avLst>
              <a:gd name="adj1" fmla="val 68976"/>
              <a:gd name="adj2" fmla="val -5142"/>
              <a:gd name="adj3" fmla="val 69489"/>
              <a:gd name="adj4" fmla="val -20923"/>
              <a:gd name="adj5" fmla="val 19736"/>
              <a:gd name="adj6" fmla="val -700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닫으면 결과가 자동으로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설명선: 굽은 선 2">
            <a:extLst>
              <a:ext uri="{FF2B5EF4-FFF2-40B4-BE49-F238E27FC236}">
                <a16:creationId xmlns:a16="http://schemas.microsoft.com/office/drawing/2014/main" id="{8904156E-37D8-4F6E-953A-D0D8BFBD27FE}"/>
              </a:ext>
            </a:extLst>
          </p:cNvPr>
          <p:cNvSpPr/>
          <p:nvPr/>
        </p:nvSpPr>
        <p:spPr>
          <a:xfrm>
            <a:off x="5579165" y="6135757"/>
            <a:ext cx="2862470" cy="7222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115"/>
              <a:gd name="adj6" fmla="val -429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진행도와 정답 비율을 </a:t>
            </a:r>
            <a:endParaRPr lang="en-US" altLang="ko-KR" dirty="0"/>
          </a:p>
          <a:p>
            <a:pPr algn="ctr"/>
            <a:r>
              <a:rPr lang="ko-KR" altLang="en-US" dirty="0"/>
              <a:t>볼 수 있는 그래프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3386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사용자 지정 2">
      <a:majorFont>
        <a:latin typeface="Georgia Pro"/>
        <a:ea typeface="문체부 궁체 흘림체"/>
        <a:cs typeface=""/>
      </a:majorFont>
      <a:minorFont>
        <a:latin typeface="Georgia Pro"/>
        <a:ea typeface="나눔바른고딕"/>
        <a:cs typeface="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2700</TotalTime>
  <Words>249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문체부 궁체 흘림체</vt:lpstr>
      <vt:lpstr>Georgia Pro</vt:lpstr>
      <vt:lpstr>나눔바른고딕</vt:lpstr>
      <vt:lpstr>Arial</vt:lpstr>
      <vt:lpstr>갤러리</vt:lpstr>
      <vt:lpstr>이 훈장님들의 역사 강의</vt:lpstr>
      <vt:lpstr>목차</vt:lpstr>
      <vt:lpstr>팀 소개</vt:lpstr>
      <vt:lpstr>만들게 된 계기</vt:lpstr>
      <vt:lpstr>사용한 도구</vt:lpstr>
      <vt:lpstr>메인 화면</vt:lpstr>
      <vt:lpstr>강의 선택 화면</vt:lpstr>
      <vt:lpstr>강의 화면</vt:lpstr>
      <vt:lpstr>문제풀이 화면</vt:lpstr>
      <vt:lpstr>그럼 한 번 시연해보겠습니다.</vt:lpstr>
      <vt:lpstr>질문 부탁드립니다.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훈장님들의 역사 강의</dc:title>
  <dc:creator>jeong hoon lee</dc:creator>
  <cp:lastModifiedBy>jeong hoon lee</cp:lastModifiedBy>
  <cp:revision>21</cp:revision>
  <dcterms:created xsi:type="dcterms:W3CDTF">2017-10-30T04:56:39Z</dcterms:created>
  <dcterms:modified xsi:type="dcterms:W3CDTF">2017-11-06T23:59:12Z</dcterms:modified>
</cp:coreProperties>
</file>