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97D42E3-3853-4D2B-A86F-04A8ADC2459B}">
          <p14:sldIdLst>
            <p14:sldId id="256"/>
          </p14:sldIdLst>
        </p14:section>
        <p14:section name="Zusammenfassungsabschnitt" id="{41D41FBB-5B31-4AED-B1CE-C7C2350C0FD1}">
          <p14:sldIdLst>
            <p14:sldId id="272"/>
          </p14:sldIdLst>
        </p14:section>
        <p14:section name="Abschnitt 1" id="{A252E6E5-8DE6-4513-AFB5-6E650F5C6334}">
          <p14:sldIdLst>
            <p14:sldId id="257"/>
          </p14:sldIdLst>
        </p14:section>
        <p14:section name="Abschnitt 2" id="{79B5887A-FEFF-4F2C-9317-6160115411D6}">
          <p14:sldIdLst>
            <p14:sldId id="258"/>
          </p14:sldIdLst>
        </p14:section>
        <p14:section name="Abschnitt 3" id="{1746B35E-B0A0-4018-925C-B487515C2B5E}">
          <p14:sldIdLst>
            <p14:sldId id="259"/>
          </p14:sldIdLst>
        </p14:section>
        <p14:section name="Abschnitt 4" id="{B968D1C7-D09D-4E05-AF1B-FEFFF3C64B37}">
          <p14:sldIdLst>
            <p14:sldId id="260"/>
          </p14:sldIdLst>
        </p14:section>
        <p14:section name="Abschnitt 5" id="{97C13803-7E24-40CE-B79C-46D93C4E5FCE}">
          <p14:sldIdLst>
            <p14:sldId id="261"/>
          </p14:sldIdLst>
        </p14:section>
        <p14:section name="Abschnitt 6" id="{0D56D19C-8356-45A8-9BF6-7A3EB3240E2D}">
          <p14:sldIdLst>
            <p14:sldId id="262"/>
          </p14:sldIdLst>
        </p14:section>
        <p14:section name="Abschnitt 7" id="{89A9A105-524B-40C4-922A-AD576E6FA147}">
          <p14:sldIdLst>
            <p14:sldId id="263"/>
          </p14:sldIdLst>
        </p14:section>
        <p14:section name="Abschnitt 8" id="{38BC5F44-6545-4476-B687-B568A667DBB0}">
          <p14:sldIdLst>
            <p14:sldId id="264"/>
          </p14:sldIdLst>
        </p14:section>
        <p14:section name="Abschnitt 9" id="{D81E33C4-6D73-4BFF-8F9C-AA72AAD1D67F}">
          <p14:sldIdLst>
            <p14:sldId id="265"/>
          </p14:sldIdLst>
        </p14:section>
        <p14:section name="Abschnitt 10" id="{54995CD8-0BB7-46BF-A0DF-4289EC00106A}">
          <p14:sldIdLst>
            <p14:sldId id="266"/>
          </p14:sldIdLst>
        </p14:section>
        <p14:section name="Abschnitt 11" id="{8DB0EA12-B1E0-44F3-BC4E-51AF0EED860F}">
          <p14:sldIdLst>
            <p14:sldId id="267"/>
          </p14:sldIdLst>
        </p14:section>
        <p14:section name="Abschnitt 12" id="{4BE59C8C-665E-4B3F-A34E-725D46BC4AD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6F52D-31BD-43FF-819E-0AF6AD181B4B}" type="datetimeFigureOut">
              <a:rPr lang="de-DE" smtClean="0"/>
              <a:t>17.10.2019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955CE-7D3E-4863-A892-47D5610D65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7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01902-10A4-484A-B942-9DC711245ACC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6EE2D-9FD8-483D-B915-9C479E60256F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65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D03-9C09-4244-BD11-CA46DA3CE3F2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40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30DC-E0BB-4826-9623-FD6E42A3932A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96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24C-9F74-42D0-BAAC-292FA44C8EE3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4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C5DF-D6E9-4D5B-86C6-8BE0CDC74D4E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78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F4AB-E42C-4758-AE3C-12782FBA41E1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327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D204-23F5-4B1C-AC70-2E72D9C880AA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1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C7B2-DB6F-4A52-AE74-E2C8E22DE924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1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7E7C7-3315-483D-A272-41B5C4170F93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14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A041-CE87-4995-8D96-61A567BCA8F2}" type="datetime1">
              <a:rPr lang="de-DE" smtClean="0"/>
              <a:t>17.10.2019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6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A55A7-A73F-4859-B57F-AE4F9AA738F2}" type="datetime1">
              <a:rPr lang="de-DE" smtClean="0"/>
              <a:t>17.10.2019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89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FE99-B311-4211-A8B9-7FE33F85F7EC}" type="datetime1">
              <a:rPr lang="de-DE" smtClean="0"/>
              <a:t>17.10.2019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09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58E2-FC86-43A7-A10F-8E40398E087E}" type="datetime1">
              <a:rPr lang="de-DE" smtClean="0"/>
              <a:t>17.10.2019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9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FF22-C96D-4F0A-95D0-1ACE8224CBF1}" type="datetime1">
              <a:rPr lang="de-DE" smtClean="0"/>
              <a:t>17.10.2019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20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AB3-2F93-4A07-98C9-CE13D85D2ED7}" type="datetime1">
              <a:rPr lang="de-DE" smtClean="0"/>
              <a:t>17.10.2019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BF289-737F-4F13-AF8A-3E56304975F4}" type="datetime1">
              <a:rPr lang="de-DE" smtClean="0"/>
              <a:t>17.10.2019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Alexander Nußbaum, Dario Schaumburger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036D61-99AE-4624-B3DD-7B5D23D59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05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6.xml"/><Relationship Id="rId26" Type="http://schemas.openxmlformats.org/officeDocument/2006/relationships/slide" Target="slide14.xml"/><Relationship Id="rId3" Type="http://schemas.openxmlformats.org/officeDocument/2006/relationships/image" Target="../media/image2.png"/><Relationship Id="rId21" Type="http://schemas.openxmlformats.org/officeDocument/2006/relationships/slide" Target="slide9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5.xml"/><Relationship Id="rId25" Type="http://schemas.openxmlformats.org/officeDocument/2006/relationships/slide" Target="slide13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4.xml"/><Relationship Id="rId20" Type="http://schemas.openxmlformats.org/officeDocument/2006/relationships/slide" Target="slide8.xml"/><Relationship Id="rId29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12.xml"/><Relationship Id="rId5" Type="http://schemas.openxmlformats.org/officeDocument/2006/relationships/image" Target="../media/image4.png"/><Relationship Id="rId15" Type="http://schemas.openxmlformats.org/officeDocument/2006/relationships/slide" Target="slide3.xml"/><Relationship Id="rId23" Type="http://schemas.openxmlformats.org/officeDocument/2006/relationships/slide" Target="slide11.xml"/><Relationship Id="rId28" Type="http://schemas.openxmlformats.org/officeDocument/2006/relationships/oleObject" Target="file:///C:\Users\alexa\Desktop\IoT%20localization%20draft.pdf" TargetMode="External"/><Relationship Id="rId10" Type="http://schemas.openxmlformats.org/officeDocument/2006/relationships/image" Target="../media/image9.png"/><Relationship Id="rId19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10.xml"/><Relationship Id="rId27" Type="http://schemas.openxmlformats.org/officeDocument/2006/relationships/hyperlink" Target="IoT%20localization%20draft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A6EC2-DEFC-48DA-851F-44B3CCF5D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localization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276A9-0FA1-43BB-BCF2-B36421050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Alexander Nußbaum, Dario Schaumburger</a:t>
            </a:r>
          </a:p>
        </p:txBody>
      </p:sp>
    </p:spTree>
    <p:extLst>
      <p:ext uri="{BB962C8B-B14F-4D97-AF65-F5344CB8AC3E}">
        <p14:creationId xmlns:p14="http://schemas.microsoft.com/office/powerpoint/2010/main" val="422587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39639EF-5BFE-46C4-A09E-D11B83695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59" y="1131994"/>
            <a:ext cx="5126558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EB4EA89-3CC8-46E2-9DFB-0523AF9D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D3B45-5F0D-4C84-BF3B-08A33987CC45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2106A27-79CE-4B56-9AFD-C7502F78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Dario Schaumburger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CE6570C-217F-40C8-B469-8D3A303A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71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74942F6-5644-4A89-B9D3-39B65E88A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45" y="1131994"/>
            <a:ext cx="4983586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F62D45A-7B7A-4583-8728-762E96AF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E360-C3ED-4870-978D-7A9342A5BC59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833EA98-EEDA-4C2F-AEDC-25068DFD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Dario Schaumburger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04FFB43-BFEA-4E18-B2A3-E89904D8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39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56BAD6F-673B-4711-9AD3-303D7C633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56" y="1131994"/>
            <a:ext cx="5127165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2D9D286-A7A1-485B-830B-4A0DB4C7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8EF2-F9BD-4C7D-9346-3ECF00FB9872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942579-7CA5-4B0C-BA58-C9A87EDF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Dario Schaumburger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371FCF2-1688-4147-A807-22B358EA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45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4FA70DE-0B85-4A5F-8638-10853499C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79" y="1131994"/>
            <a:ext cx="6628718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3023C7-1C3E-4A69-B21C-431F0824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F52C-4EDF-47D7-84ED-EA92D45649F2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5ABA6F-3E78-425B-8E52-CF614AF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Dario Schaumburger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2EAEF8E-7048-46ED-9E29-4A951149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2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D767C47-3A49-4973-97EF-DDC1B2A98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50" y="1131994"/>
            <a:ext cx="5513977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FB82555-91B9-4C8E-8E86-358E368E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50FF-C88C-4986-B68A-DCC33644A047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28ABF2-B85B-4695-AB47-D81EDB6E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Dario Schaumburger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DCE877A-EE00-4704-ACAE-B1434E3D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15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703EA-87EC-405A-B415-46BB24A2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draft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usammenfassungszoom 4">
                <a:extLst>
                  <a:ext uri="{FF2B5EF4-FFF2-40B4-BE49-F238E27FC236}">
                    <a16:creationId xmlns:a16="http://schemas.microsoft.com/office/drawing/2014/main" id="{18262910-D35E-4A03-9D7C-73BF1D0FA4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144050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powerpoint/2016/summaryzoom">
                <psuz:summaryZm>
                  <psuz:summaryZmObj sectionId="{A252E6E5-8DE6-4513-AFB5-6E650F5C6334}">
                    <psuz:zmPr id="{ABE13BB2-7F23-41D9-B9BD-710BBF77415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21019" y="236232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9B5887A-FEFF-4F2C-9317-6160115411D6}">
                    <psuz:zmPr id="{3389F4D9-7120-46C4-A77A-80CE7CD07C3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27720" y="236232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746B35E-B0A0-4018-925C-B487515C2B5E}">
                    <psuz:zmPr id="{2A22C3BE-0DFA-4CCD-92E9-FBCED74932C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34421" y="236232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68D1C7-D09D-4E05-AF1B-FEFFF3C64B37}">
                    <psuz:zmPr id="{9ABA905B-7936-46CA-AA90-0404E596F453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341122" y="236232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7C13803-7E24-40CE-B79C-46D93C4E5FCE}">
                    <psuz:zmPr id="{86AAFC3E-1143-4B69-BF88-E23A17EECFB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21019" y="1396733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D56D19C-8356-45A8-9BF6-7A3EB3240E2D}">
                    <psuz:zmPr id="{D6B320FE-64BE-46B2-A223-F7D31B5179D0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27720" y="1396733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9A9A105-524B-40C4-922A-AD576E6FA147}">
                    <psuz:zmPr id="{88C0A777-3943-42BA-954E-EE88DE7C21BD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34421" y="1396733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BC5F44-6545-4476-B687-B568A667DBB0}">
                    <psuz:zmPr id="{A1028EC1-F95F-4ED9-827D-A2BE9FC37F2E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341122" y="1396733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81E33C4-6D73-4BFF-8F9C-AA72AAD1D67F}">
                    <psuz:zmPr id="{D4F334F8-CC20-48F2-A97D-09F0EF6A0A78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21019" y="2557234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4995CD8-0BB7-46BF-A0DF-4289EC00106A}">
                    <psuz:zmPr id="{4B387992-8074-47DC-A8BF-1E16E3A5E1EB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27720" y="2557234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DB0EA12-B1E0-44F3-BC4E-51AF0EED860F}">
                    <psuz:zmPr id="{1AC72D18-EC38-4B79-BD95-F9DA3FDDE637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34421" y="2557234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BE59C8C-665E-4B3F-A34E-725D46BC4ADD}">
                    <psuz:zmPr id="{8C093F8A-8B69-43A7-BA5E-B3F087EDFFF7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341122" y="2557234"/>
                          <a:ext cx="1934170" cy="10879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usammenfassungszoom 4">
                <a:extLst>
                  <a:ext uri="{FF2B5EF4-FFF2-40B4-BE49-F238E27FC236}">
                    <a16:creationId xmlns:a16="http://schemas.microsoft.com/office/drawing/2014/main" id="{18262910-D35E-4A03-9D7C-73BF1D0FA4E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677863" y="2160588"/>
                <a:ext cx="8596312" cy="3881437"/>
                <a:chOff x="677863" y="2160588"/>
                <a:chExt cx="8596312" cy="3881437"/>
              </a:xfrm>
            </p:grpSpPr>
            <p:pic>
              <p:nvPicPr>
                <p:cNvPr id="3" name="Grafik 3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8882" y="2396820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Grafik 4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5583" y="2396820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Grafik 6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12284" y="2396820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Grafik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8985" y="2396820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Grafik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8882" y="3557321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Grafik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5583" y="3557321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Grafik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2284" y="3557321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Grafik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8985" y="3557321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Grafik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8882" y="4717822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Grafik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05583" y="4717822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Grafik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2284" y="4717822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Grafik 15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18985" y="4717822"/>
                  <a:ext cx="1934170" cy="108797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1F01259A-77BA-4AC6-AA99-23B771DA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6E05-A851-40C4-8F09-808AF9FA41B5}" type="datetime1">
              <a:rPr lang="de-DE" smtClean="0"/>
              <a:t>17.10.2019</a:t>
            </a:fld>
            <a:endParaRPr lang="de-DE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5BF624E0-B2E5-4938-A28F-F67BE7EA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Nußbaum, Dario Schaumburger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BFA8BB5C-F480-4BE2-85DE-2FEC5F60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2</a:t>
            </a:fld>
            <a:endParaRPr lang="de-DE"/>
          </a:p>
        </p:txBody>
      </p:sp>
      <p:graphicFrame>
        <p:nvGraphicFramePr>
          <p:cNvPr id="21" name="Inhaltsplatzhalter 19">
            <a:hlinkClick r:id="rId27" action="ppaction://hlinkfile"/>
            <a:extLst>
              <a:ext uri="{FF2B5EF4-FFF2-40B4-BE49-F238E27FC236}">
                <a16:creationId xmlns:a16="http://schemas.microsoft.com/office/drawing/2014/main" id="{F331C52A-4CBB-4872-8E05-F95E5E76775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762719"/>
              </p:ext>
            </p:extLst>
          </p:nvPr>
        </p:nvGraphicFramePr>
        <p:xfrm>
          <a:off x="4518468" y="1642269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showAsIcon="1" r:id="rId28" imgW="914400" imgH="806335" progId="AcroExch.Document.DC">
                  <p:link updateAutomatic="1"/>
                </p:oleObj>
              </mc:Choice>
              <mc:Fallback>
                <p:oleObj name="Acrobat Document" showAsIcon="1" r:id="rId28" imgW="914400" imgH="806335" progId="AcroExch.Document.DC">
                  <p:link updateAutomatic="1"/>
                  <p:pic>
                    <p:nvPicPr>
                      <p:cNvPr id="20" name="Inhaltsplatzhalter 19">
                        <a:hlinkClick r:id="rId27" action="ppaction://hlinkfile"/>
                        <a:extLst>
                          <a:ext uri="{FF2B5EF4-FFF2-40B4-BE49-F238E27FC236}">
                            <a16:creationId xmlns:a16="http://schemas.microsoft.com/office/drawing/2014/main" id="{1546B79F-3C06-4811-8F7A-70DF28A9E9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18468" y="1642269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83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E6D9E4F-3CB8-4D27-8933-66E809E0E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566" y="1131994"/>
            <a:ext cx="5464745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D519089-A85A-4826-B48E-3E8D082B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7E4-EDCF-4683-AC26-009D032C0C65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D025BB2-DBDA-4FCC-8582-895717B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Alexander Nußbaum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A5F79C9-1A54-4B4B-BF9C-776C77F7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26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07BB518-0387-4227-9C0A-32F2DC1F8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02" y="1131994"/>
            <a:ext cx="5368872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FDE78D3-6BE7-4EEB-834C-BB441DE0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C473-595C-4145-8996-FD76648B94A9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C2FF102-25D8-4C58-942B-DBB6111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Nußbaum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6F2EDC-EDD9-464E-B416-1CEFD58F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3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745476D-A512-44F2-B64A-7A1669BE6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39" y="1131994"/>
            <a:ext cx="6581199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7672731-43A1-412A-9A2F-A4EF10AF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CB5-5053-424C-9346-4522B0198CF0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8AE2E53-F6CC-42DB-97B5-D73F2934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Nußbaum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C83631D-F0BB-4314-AD06-7CD6E3A9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41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01C047A-2037-43EF-BC4C-951B0378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45" y="1131994"/>
            <a:ext cx="5322186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27C022-EEA1-4F5B-B359-DDFBA277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8EF5-5ACB-40A4-B5ED-43D5CAB95E7F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F2D6097-F2AA-4500-B31A-8CBB9D80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de-DE" dirty="0"/>
              <a:t>Alexander Nußbaum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FD929CE-4F25-42A5-9D1E-A00EEC8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79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3DDDAAB-F89D-416D-9E70-2CDE5DA51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2" y="1131994"/>
            <a:ext cx="6955132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125C353-1561-464E-AE5D-1C790477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4DFD-1CC2-4131-997D-82E90B1E66B8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8632F4D-842A-45C1-B9C3-A1E71B5F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Nußbaum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7F65DB4-C9A2-48B3-8744-7CE5DA8B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1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827FF1D-0C7D-48EE-BE16-818F97F26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02" y="1131994"/>
            <a:ext cx="5368872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17EEAE-DEB3-4FD5-AE67-246444D3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9861C-4126-4618-871E-B68E363D35EF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D58CD7-99B9-4A34-9112-BDFCA623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Alexander Nußbaum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31E3B61-DE08-44C1-BC2C-8D4D74D4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5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662E0F9-E836-4AF8-A35B-0E44C44B5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94" y="1131994"/>
            <a:ext cx="5143289" cy="4590386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8C2D43B-48AB-4E19-98DA-02F1C014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B3AC-C916-4B4E-8207-AC700CF7FF07}" type="datetime1">
              <a:rPr lang="de-DE" smtClean="0"/>
              <a:t>17.10.2019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DE5679-EB2F-4AC9-A52D-8A8CAEB0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Dario Schaumburger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375221-3D65-40AB-ACCB-A1637473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6D61-99AE-4624-B3DD-7B5D23D593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429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42</Paragraphs>
  <Slides>14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Links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Facette</vt:lpstr>
      <vt:lpstr>file:///C:\Users\alexa\Desktop\IoT%20localization%20draft.pdf</vt:lpstr>
      <vt:lpstr>IoT localization</vt:lpstr>
      <vt:lpstr>Complete draft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localization</dc:title>
  <dc:creator>Alexander Nußbaum</dc:creator>
  <cp:lastModifiedBy>Alexander Nußbaum</cp:lastModifiedBy>
  <cp:revision>6</cp:revision>
  <dcterms:created xsi:type="dcterms:W3CDTF">2019-10-17T20:05:55Z</dcterms:created>
  <dcterms:modified xsi:type="dcterms:W3CDTF">2019-10-17T23:11:11Z</dcterms:modified>
</cp:coreProperties>
</file>