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B94A-1E33-48C6-9106-49D0B8342195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577D-A45A-42C5-A63E-A49423F10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95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B94A-1E33-48C6-9106-49D0B8342195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577D-A45A-42C5-A63E-A49423F10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62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B94A-1E33-48C6-9106-49D0B8342195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577D-A45A-42C5-A63E-A49423F10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34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B94A-1E33-48C6-9106-49D0B8342195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577D-A45A-42C5-A63E-A49423F10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25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B94A-1E33-48C6-9106-49D0B8342195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577D-A45A-42C5-A63E-A49423F10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80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B94A-1E33-48C6-9106-49D0B8342195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577D-A45A-42C5-A63E-A49423F10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11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B94A-1E33-48C6-9106-49D0B8342195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577D-A45A-42C5-A63E-A49423F10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45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B94A-1E33-48C6-9106-49D0B8342195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577D-A45A-42C5-A63E-A49423F10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0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B94A-1E33-48C6-9106-49D0B8342195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577D-A45A-42C5-A63E-A49423F10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69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B94A-1E33-48C6-9106-49D0B8342195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577D-A45A-42C5-A63E-A49423F10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15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B94A-1E33-48C6-9106-49D0B8342195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577D-A45A-42C5-A63E-A49423F10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64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1B94A-1E33-48C6-9106-49D0B8342195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5577D-A45A-42C5-A63E-A49423F10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35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中斷向量表查詢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黃修敏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66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003079"/>
            <a:ext cx="10515600" cy="1325563"/>
          </a:xfrm>
        </p:spPr>
        <p:txBody>
          <a:bodyPr/>
          <a:lstStyle/>
          <a:p>
            <a:r>
              <a:rPr lang="en-US" altLang="zh-TW" dirty="0"/>
              <a:t>IRQ#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328" y="1272454"/>
            <a:ext cx="7223147" cy="4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8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pedding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164" y="2595138"/>
            <a:ext cx="66008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2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Mask or </a:t>
            </a:r>
            <a:r>
              <a:rPr lang="en-US" altLang="zh-TW" dirty="0" err="1"/>
              <a:t>en</a:t>
            </a:r>
            <a:r>
              <a:rPr lang="en-US" altLang="zh-TW" dirty="0"/>
              <a:t>/disable register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964" y="2371061"/>
            <a:ext cx="6043095" cy="43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6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567" y="67347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Mask or 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/disable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/>
              <a:t>register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(FPGA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內部觸發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367" y="365125"/>
            <a:ext cx="5646122" cy="74848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86" y="2512606"/>
            <a:ext cx="52673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9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寬螢幕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Calibri Light</vt:lpstr>
      <vt:lpstr>Office 佈景主題</vt:lpstr>
      <vt:lpstr>中斷向量表查詢 </vt:lpstr>
      <vt:lpstr>IRQ# </vt:lpstr>
      <vt:lpstr>pedding</vt:lpstr>
      <vt:lpstr>PowerPoint 簡報</vt:lpstr>
      <vt:lpstr>Mask or en/disable  register (FPGA內部觸發)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中斷向量表查詢 </dc:title>
  <dc:creator>Windows 使用者</dc:creator>
  <cp:lastModifiedBy>Windows 使用者</cp:lastModifiedBy>
  <cp:revision>1</cp:revision>
  <dcterms:created xsi:type="dcterms:W3CDTF">2019-06-19T05:23:45Z</dcterms:created>
  <dcterms:modified xsi:type="dcterms:W3CDTF">2019-06-19T05:24:07Z</dcterms:modified>
</cp:coreProperties>
</file>