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3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151424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0CD38-8CC2-40C7-B1C4-8A26D9D24B3B}"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357400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17882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154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328741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121484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106057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2753071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305392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218913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156699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B0CD38-8CC2-40C7-B1C4-8A26D9D24B3B}"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91241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B0CD38-8CC2-40C7-B1C4-8A26D9D24B3B}"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111234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262501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384576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1B0CD38-8CC2-40C7-B1C4-8A26D9D24B3B}" type="datetimeFigureOut">
              <a:rPr lang="en-US" smtClean="0"/>
              <a:t>3/27/2022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293635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0CD38-8CC2-40C7-B1C4-8A26D9D24B3B}"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FE2FD-8182-4E1D-8AE5-A25BC5934E57}" type="slidenum">
              <a:rPr lang="en-US" smtClean="0"/>
              <a:t>‹#›</a:t>
            </a:fld>
            <a:endParaRPr lang="en-US"/>
          </a:p>
        </p:txBody>
      </p:sp>
    </p:spTree>
    <p:extLst>
      <p:ext uri="{BB962C8B-B14F-4D97-AF65-F5344CB8AC3E}">
        <p14:creationId xmlns:p14="http://schemas.microsoft.com/office/powerpoint/2010/main" val="309488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B0CD38-8CC2-40C7-B1C4-8A26D9D24B3B}" type="datetimeFigureOut">
              <a:rPr lang="en-US" smtClean="0"/>
              <a:t>3/27/2022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4FE2FD-8182-4E1D-8AE5-A25BC5934E57}" type="slidenum">
              <a:rPr lang="en-US" smtClean="0"/>
              <a:t>‹#›</a:t>
            </a:fld>
            <a:endParaRPr lang="en-US"/>
          </a:p>
        </p:txBody>
      </p:sp>
    </p:spTree>
    <p:extLst>
      <p:ext uri="{BB962C8B-B14F-4D97-AF65-F5344CB8AC3E}">
        <p14:creationId xmlns:p14="http://schemas.microsoft.com/office/powerpoint/2010/main" val="31112445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799" y="2009870"/>
            <a:ext cx="8921358" cy="1762577"/>
          </a:xfrm>
        </p:spPr>
        <p:txBody>
          <a:bodyPr/>
          <a:lstStyle/>
          <a:p>
            <a:r>
              <a:rPr lang="en-US" sz="6000" dirty="0" smtClean="0"/>
              <a:t>Big Mart Sale Prediction</a:t>
            </a:r>
            <a:endParaRPr lang="en-US" sz="6000" dirty="0"/>
          </a:p>
        </p:txBody>
      </p:sp>
    </p:spTree>
    <p:extLst>
      <p:ext uri="{BB962C8B-B14F-4D97-AF65-F5344CB8AC3E}">
        <p14:creationId xmlns:p14="http://schemas.microsoft.com/office/powerpoint/2010/main" val="1769043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366" y="1429693"/>
            <a:ext cx="8825659" cy="1981200"/>
          </a:xfrm>
        </p:spPr>
        <p:txBody>
          <a:bodyPr/>
          <a:lstStyle/>
          <a:p>
            <a:r>
              <a:rPr lang="en-US" sz="2000" dirty="0" smtClean="0"/>
              <a:t>Objective:</a:t>
            </a:r>
            <a:br>
              <a:rPr lang="en-US" sz="2000" dirty="0" smtClean="0"/>
            </a:br>
            <a:r>
              <a:rPr lang="en-US" sz="2000" dirty="0" smtClean="0"/>
              <a:t>Development of prediction model for Big mart shop sale. It will help Big chain shop to identify product for their store and also where to open which store.</a:t>
            </a:r>
            <a:endParaRPr lang="en-US" sz="2000" dirty="0"/>
          </a:p>
        </p:txBody>
      </p:sp>
      <p:sp>
        <p:nvSpPr>
          <p:cNvPr id="3" name="Text Placeholder 2"/>
          <p:cNvSpPr>
            <a:spLocks noGrp="1"/>
          </p:cNvSpPr>
          <p:nvPr>
            <p:ph type="body" sz="half" idx="2"/>
          </p:nvPr>
        </p:nvSpPr>
        <p:spPr>
          <a:xfrm>
            <a:off x="1055366" y="3410893"/>
            <a:ext cx="8825659" cy="1348212"/>
          </a:xfrm>
        </p:spPr>
        <p:txBody>
          <a:bodyPr>
            <a:normAutofit fontScale="70000" lnSpcReduction="20000"/>
          </a:bodyPr>
          <a:lstStyle/>
          <a:p>
            <a:r>
              <a:rPr lang="en-US" sz="3600" dirty="0" smtClean="0"/>
              <a:t>Benefits:</a:t>
            </a:r>
          </a:p>
          <a:p>
            <a:r>
              <a:rPr lang="en-US" sz="2200" dirty="0" smtClean="0"/>
              <a:t>1.Prediction of sale</a:t>
            </a:r>
          </a:p>
          <a:p>
            <a:r>
              <a:rPr lang="en-US" sz="2200" dirty="0" smtClean="0"/>
              <a:t>2.Identify product.</a:t>
            </a:r>
          </a:p>
          <a:p>
            <a:r>
              <a:rPr lang="en-US" sz="2200" dirty="0" smtClean="0"/>
              <a:t>3.Identify shop type and location</a:t>
            </a:r>
          </a:p>
          <a:p>
            <a:endParaRPr lang="en-US" dirty="0"/>
          </a:p>
        </p:txBody>
      </p:sp>
    </p:spTree>
    <p:extLst>
      <p:ext uri="{BB962C8B-B14F-4D97-AF65-F5344CB8AC3E}">
        <p14:creationId xmlns:p14="http://schemas.microsoft.com/office/powerpoint/2010/main" val="2400656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618" y="579895"/>
            <a:ext cx="8453995" cy="954437"/>
          </a:xfrm>
        </p:spPr>
        <p:txBody>
          <a:bodyPr/>
          <a:lstStyle/>
          <a:p>
            <a:r>
              <a:rPr lang="en-US" dirty="0" smtClean="0"/>
              <a:t>Architecture</a:t>
            </a:r>
            <a:endParaRPr lang="en-US" dirty="0"/>
          </a:p>
        </p:txBody>
      </p:sp>
      <p:pic>
        <p:nvPicPr>
          <p:cNvPr id="4" name="Picture 3"/>
          <p:cNvPicPr/>
          <p:nvPr/>
        </p:nvPicPr>
        <p:blipFill>
          <a:blip r:embed="rId2"/>
          <a:stretch>
            <a:fillRect/>
          </a:stretch>
        </p:blipFill>
        <p:spPr>
          <a:xfrm>
            <a:off x="1526618" y="1748752"/>
            <a:ext cx="10267592" cy="4931017"/>
          </a:xfrm>
          <a:prstGeom prst="rect">
            <a:avLst/>
          </a:prstGeom>
        </p:spPr>
      </p:pic>
    </p:spTree>
    <p:extLst>
      <p:ext uri="{BB962C8B-B14F-4D97-AF65-F5344CB8AC3E}">
        <p14:creationId xmlns:p14="http://schemas.microsoft.com/office/powerpoint/2010/main" val="3831864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Model Training</a:t>
            </a:r>
            <a:br>
              <a:rPr lang="en-US" sz="2800" dirty="0" smtClean="0"/>
            </a:br>
            <a:r>
              <a:rPr lang="en-US" sz="1800" dirty="0" smtClean="0"/>
              <a:t>Data preprocessing:</a:t>
            </a:r>
            <a:br>
              <a:rPr lang="en-US" sz="1800" dirty="0" smtClean="0"/>
            </a:br>
            <a:r>
              <a:rPr lang="en-US" sz="1800" dirty="0" smtClean="0"/>
              <a:t> </a:t>
            </a:r>
            <a:br>
              <a:rPr lang="en-US" sz="1800" dirty="0" smtClean="0"/>
            </a:br>
            <a:r>
              <a:rPr lang="en-US" sz="1800" dirty="0" smtClean="0"/>
              <a:t>Performing </a:t>
            </a:r>
            <a:r>
              <a:rPr lang="en-US" sz="1800" dirty="0"/>
              <a:t>EDA to get insight of data like identifying distribution , outliers </a:t>
            </a:r>
            <a:r>
              <a:rPr lang="en-US" sz="1800" dirty="0" smtClean="0"/>
              <a:t>  ,trend among </a:t>
            </a:r>
            <a:r>
              <a:rPr lang="en-US" sz="1800" dirty="0"/>
              <a:t>data etc.</a:t>
            </a:r>
            <a:br>
              <a:rPr lang="en-US" sz="1800" dirty="0"/>
            </a:br>
            <a:r>
              <a:rPr lang="en-US" sz="1800" dirty="0"/>
              <a:t/>
            </a:r>
            <a:br>
              <a:rPr lang="en-US" sz="1800" dirty="0"/>
            </a:br>
            <a:r>
              <a:rPr lang="en-US" sz="1800" dirty="0" smtClean="0"/>
              <a:t>Check </a:t>
            </a:r>
            <a:r>
              <a:rPr lang="en-US" sz="1800" dirty="0"/>
              <a:t>for null values in the columns. If present impute the null values.</a:t>
            </a:r>
            <a:br>
              <a:rPr lang="en-US" sz="1800" dirty="0"/>
            </a:br>
            <a:r>
              <a:rPr lang="en-US" sz="1800" dirty="0"/>
              <a:t/>
            </a:r>
            <a:br>
              <a:rPr lang="en-US" sz="1800" dirty="0"/>
            </a:br>
            <a:r>
              <a:rPr lang="en-US" sz="1800" dirty="0"/>
              <a:t>Encode the categorical values with numeric values.</a:t>
            </a:r>
            <a:br>
              <a:rPr lang="en-US" sz="1800" dirty="0"/>
            </a:br>
            <a:r>
              <a:rPr lang="en-US" sz="1800" dirty="0"/>
              <a:t/>
            </a:r>
            <a:br>
              <a:rPr lang="en-US" sz="1800" dirty="0"/>
            </a:br>
            <a:r>
              <a:rPr lang="en-US" sz="1800" dirty="0"/>
              <a:t>Perform Standard Scalar to scale down the values.</a:t>
            </a:r>
          </a:p>
        </p:txBody>
      </p:sp>
    </p:spTree>
    <p:extLst>
      <p:ext uri="{BB962C8B-B14F-4D97-AF65-F5344CB8AC3E}">
        <p14:creationId xmlns:p14="http://schemas.microsoft.com/office/powerpoint/2010/main" val="2755298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12" y="2307880"/>
            <a:ext cx="8825659" cy="1981200"/>
          </a:xfrm>
        </p:spPr>
        <p:txBody>
          <a:bodyPr/>
          <a:lstStyle/>
          <a:p>
            <a:r>
              <a:rPr lang="en-US" sz="2800" dirty="0" smtClean="0"/>
              <a:t>Model </a:t>
            </a:r>
            <a:r>
              <a:rPr lang="en-US" sz="2800" dirty="0" err="1" smtClean="0"/>
              <a:t>seclection</a:t>
            </a:r>
            <a:r>
              <a:rPr lang="en-US" sz="2800" dirty="0" smtClean="0"/>
              <a:t>:</a:t>
            </a:r>
            <a:r>
              <a:rPr lang="en-US" dirty="0" smtClean="0"/>
              <a:t/>
            </a:r>
            <a:br>
              <a:rPr lang="en-US" dirty="0" smtClean="0"/>
            </a:br>
            <a:r>
              <a:rPr lang="en-US" sz="1800" dirty="0" smtClean="0"/>
              <a:t>After </a:t>
            </a:r>
            <a:r>
              <a:rPr lang="en-US" sz="1800" dirty="0" err="1" smtClean="0"/>
              <a:t>Eda</a:t>
            </a:r>
            <a:r>
              <a:rPr lang="en-US" sz="1800" dirty="0" smtClean="0"/>
              <a:t> we have use many Ml model such as Linear Regression, </a:t>
            </a:r>
            <a:r>
              <a:rPr lang="en-US" sz="1800" dirty="0" err="1" smtClean="0"/>
              <a:t>Xgboost</a:t>
            </a:r>
            <a:r>
              <a:rPr lang="en-US" sz="1800" dirty="0" smtClean="0"/>
              <a:t>, Random forest. Among them  we find the best model Random forest.</a:t>
            </a:r>
            <a:endParaRPr lang="en-US" sz="1800" dirty="0"/>
          </a:p>
        </p:txBody>
      </p:sp>
    </p:spTree>
    <p:extLst>
      <p:ext uri="{BB962C8B-B14F-4D97-AF65-F5344CB8AC3E}">
        <p14:creationId xmlns:p14="http://schemas.microsoft.com/office/powerpoint/2010/main" val="3493054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27</TotalTime>
  <Words>25</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Big Mart Sale Prediction</vt:lpstr>
      <vt:lpstr>Objective: Development of prediction model for Big mart shop sale. It will help Big chain shop to identify product for their store and also where to open which store.</vt:lpstr>
      <vt:lpstr>Architecture</vt:lpstr>
      <vt:lpstr>Model Training Data preprocessing:   Performing EDA to get insight of data like identifying distribution , outliers   ,trend among data etc.  Check for null values in the columns. If present impute the null values.  Encode the categorical values with numeric values.  Perform Standard Scalar to scale down the values.</vt:lpstr>
      <vt:lpstr>Model seclection: After Eda we have use many Ml model such as Linear Regression, Xgboost, Random forest. Among them  we find the best model Random forest.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 Prediction</dc:title>
  <dc:creator>HP</dc:creator>
  <cp:lastModifiedBy>HP</cp:lastModifiedBy>
  <cp:revision>3</cp:revision>
  <dcterms:created xsi:type="dcterms:W3CDTF">2022-03-27T08:02:25Z</dcterms:created>
  <dcterms:modified xsi:type="dcterms:W3CDTF">2022-03-27T08:30:01Z</dcterms:modified>
</cp:coreProperties>
</file>